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Authors.xml" ContentType="application/vnd.openxmlformats-officedocument.presentationml.commentAuthors+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3"/>
  </p:notesMasterIdLst>
  <p:sldIdLst>
    <p:sldId id="301" r:id="rId2"/>
    <p:sldId id="284" r:id="rId3"/>
    <p:sldId id="294" r:id="rId4"/>
    <p:sldId id="295" r:id="rId5"/>
    <p:sldId id="300" r:id="rId6"/>
    <p:sldId id="299" r:id="rId7"/>
    <p:sldId id="298" r:id="rId8"/>
    <p:sldId id="296" r:id="rId9"/>
    <p:sldId id="279" r:id="rId10"/>
    <p:sldId id="303" r:id="rId11"/>
    <p:sldId id="302" r:id="rId12"/>
  </p:sldIdLst>
  <p:sldSz cx="9144000" cy="6858000" type="screen4x3"/>
  <p:notesSz cx="6797675" cy="9926638"/>
  <p:defaultTextStyle>
    <a:defPPr>
      <a:defRPr lang="ja-JP"/>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00B0F0"/>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6173FD-9B1C-4E1F-86FC-2C598D7C12BF}" v="25" dt="2021-01-14T06:13:58.126"/>
    <p1510:client id="{4C02BD4D-B957-427D-9599-DC49207F5DB1}" v="13" dt="2021-01-14T03:14:43.310"/>
    <p1510:client id="{4CFDC8DC-47AE-48D0-BFCA-FC09625CBEED}" v="4" dt="2021-01-13T06:16:48.624"/>
    <p1510:client id="{7B964D2D-A09B-46C9-B3D3-5CEAA2B3AAC1}" v="8" dt="2021-01-14T08:01:10.967"/>
    <p1510:client id="{9234BD06-7545-4D91-9ACF-B8EC9F3D652A}" v="75" dt="2021-01-14T02:07:12.490"/>
    <p1510:client id="{A81C8F07-97F4-4429-A006-936938C9FE4C}" v="91" dt="2021-01-14T02:11:27.652"/>
    <p1510:client id="{C918E6EA-2A59-4296-9E8E-9F9B85796C86}" v="85" dt="2021-01-14T07:28:39.662"/>
    <p1510:client id="{CFCA7903-36D1-46ED-9029-46A3399655F4}" v="1" dt="2021-01-14T02:17:24.946"/>
    <p1510:client id="{DA740139-2458-4DBD-B73B-7E9021FFDD15}" v="2" dt="2021-01-14T04:07:09.910"/>
    <p1510:client id="{E4D78A1D-E327-4AD0-A8F1-8B954A877F04}" v="17" dt="2021-01-14T03:19:59.901"/>
    <p1510:client id="{E631BE82-842A-4420-8C69-6D63D17FDAF1}" v="296" dt="2021-01-14T01:58:02.840"/>
    <p1510:client id="{E785011C-72DC-A8D6-7E19-E87F579D9C6A}" v="5" dt="2021-01-14T03:35:39.57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p:restoredTop sz="86410" autoAdjust="0"/>
  </p:normalViewPr>
  <p:slideViewPr>
    <p:cSldViewPr snapToGrid="0">
      <p:cViewPr varScale="1">
        <p:scale>
          <a:sx n="83" d="100"/>
          <a:sy n="83" d="100"/>
        </p:scale>
        <p:origin x="816" y="86"/>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68" d="100"/>
          <a:sy n="68" d="100"/>
        </p:scale>
        <p:origin x="3038"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26"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presProps" Target="presProps.xml"/><Relationship Id="rId23"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センター　平山 くるみ" userId="S::hirayama.kurumi@ysn21.jp::579244d4-61a8-4ef1-9a7e-9e562498376c" providerId="AD" clId="Web-{386173FD-9B1C-4E1F-86FC-2C598D7C12BF}"/>
    <pc:docChg chg="modSld">
      <pc:chgData name="センター　平山 くるみ" userId="S::hirayama.kurumi@ysn21.jp::579244d4-61a8-4ef1-9a7e-9e562498376c" providerId="AD" clId="Web-{386173FD-9B1C-4E1F-86FC-2C598D7C12BF}" dt="2021-01-14T06:13:58.126" v="21" actId="1076"/>
      <pc:docMkLst>
        <pc:docMk/>
      </pc:docMkLst>
      <pc:sldChg chg="addSp delSp modSp delAnim">
        <pc:chgData name="センター　平山 くるみ" userId="S::hirayama.kurumi@ysn21.jp::579244d4-61a8-4ef1-9a7e-9e562498376c" providerId="AD" clId="Web-{386173FD-9B1C-4E1F-86FC-2C598D7C12BF}" dt="2021-01-14T06:13:58.126" v="21" actId="1076"/>
        <pc:sldMkLst>
          <pc:docMk/>
          <pc:sldMk cId="1888878113" sldId="298"/>
        </pc:sldMkLst>
        <pc:spChg chg="del">
          <ac:chgData name="センター　平山 くるみ" userId="S::hirayama.kurumi@ysn21.jp::579244d4-61a8-4ef1-9a7e-9e562498376c" providerId="AD" clId="Web-{386173FD-9B1C-4E1F-86FC-2C598D7C12BF}" dt="2021-01-14T06:12:58.266" v="19"/>
          <ac:spMkLst>
            <pc:docMk/>
            <pc:sldMk cId="1888878113" sldId="298"/>
            <ac:spMk id="3" creationId="{E7BD7668-0CA0-4FED-931E-6AE87F42C1D0}"/>
          </ac:spMkLst>
        </pc:spChg>
        <pc:spChg chg="add mod">
          <ac:chgData name="センター　平山 くるみ" userId="S::hirayama.kurumi@ysn21.jp::579244d4-61a8-4ef1-9a7e-9e562498376c" providerId="AD" clId="Web-{386173FD-9B1C-4E1F-86FC-2C598D7C12BF}" dt="2021-01-14T06:12:04.203" v="6" actId="20577"/>
          <ac:spMkLst>
            <pc:docMk/>
            <pc:sldMk cId="1888878113" sldId="298"/>
            <ac:spMk id="4" creationId="{41C1C954-15A3-4A10-AC8D-8D6C11773CC6}"/>
          </ac:spMkLst>
        </pc:spChg>
        <pc:spChg chg="add mod">
          <ac:chgData name="センター　平山 くるみ" userId="S::hirayama.kurumi@ysn21.jp::579244d4-61a8-4ef1-9a7e-9e562498376c" providerId="AD" clId="Web-{386173FD-9B1C-4E1F-86FC-2C598D7C12BF}" dt="2021-01-14T06:12:34.641" v="14" actId="1076"/>
          <ac:spMkLst>
            <pc:docMk/>
            <pc:sldMk cId="1888878113" sldId="298"/>
            <ac:spMk id="5" creationId="{9CAF9BD5-8A32-4D07-B5D7-CA60292816B4}"/>
          </ac:spMkLst>
        </pc:spChg>
        <pc:spChg chg="add mod">
          <ac:chgData name="センター　平山 くるみ" userId="S::hirayama.kurumi@ysn21.jp::579244d4-61a8-4ef1-9a7e-9e562498376c" providerId="AD" clId="Web-{386173FD-9B1C-4E1F-86FC-2C598D7C12BF}" dt="2021-01-14T06:13:23.641" v="20" actId="1076"/>
          <ac:spMkLst>
            <pc:docMk/>
            <pc:sldMk cId="1888878113" sldId="298"/>
            <ac:spMk id="6" creationId="{2BAD8852-83D7-47DB-B52F-D5B35249E942}"/>
          </ac:spMkLst>
        </pc:spChg>
        <pc:spChg chg="del mod">
          <ac:chgData name="センター　平山 くるみ" userId="S::hirayama.kurumi@ysn21.jp::579244d4-61a8-4ef1-9a7e-9e562498376c" providerId="AD" clId="Web-{386173FD-9B1C-4E1F-86FC-2C598D7C12BF}" dt="2021-01-14T06:12:06.593" v="7"/>
          <ac:spMkLst>
            <pc:docMk/>
            <pc:sldMk cId="1888878113" sldId="298"/>
            <ac:spMk id="16" creationId="{A2626238-C7F4-4984-98F9-1774438A58C8}"/>
          </ac:spMkLst>
        </pc:spChg>
        <pc:spChg chg="del mod">
          <ac:chgData name="センター　平山 くるみ" userId="S::hirayama.kurumi@ysn21.jp::579244d4-61a8-4ef1-9a7e-9e562498376c" providerId="AD" clId="Web-{386173FD-9B1C-4E1F-86FC-2C598D7C12BF}" dt="2021-01-14T06:12:28.937" v="13"/>
          <ac:spMkLst>
            <pc:docMk/>
            <pc:sldMk cId="1888878113" sldId="298"/>
            <ac:spMk id="17" creationId="{D2266DDA-7963-430E-8CD3-289C7199F3A3}"/>
          </ac:spMkLst>
        </pc:spChg>
        <pc:picChg chg="mod">
          <ac:chgData name="センター　平山 くるみ" userId="S::hirayama.kurumi@ysn21.jp::579244d4-61a8-4ef1-9a7e-9e562498376c" providerId="AD" clId="Web-{386173FD-9B1C-4E1F-86FC-2C598D7C12BF}" dt="2021-01-14T06:13:58.126" v="21" actId="1076"/>
          <ac:picMkLst>
            <pc:docMk/>
            <pc:sldMk cId="1888878113" sldId="298"/>
            <ac:picMk id="15" creationId="{1B25C9CB-6B3F-4FEF-AAB6-72DF3B1649BA}"/>
          </ac:picMkLst>
        </pc:picChg>
      </pc:sldChg>
    </pc:docChg>
  </pc:docChgLst>
  <pc:docChgLst>
    <pc:chgData name="亮 永久" userId="0909a9af-8c70-4ea5-a511-f7bce27d727c" providerId="ADAL" clId="{DA740139-2458-4DBD-B73B-7E9021FFDD15}"/>
    <pc:docChg chg="modSld">
      <pc:chgData name="亮 永久" userId="0909a9af-8c70-4ea5-a511-f7bce27d727c" providerId="ADAL" clId="{DA740139-2458-4DBD-B73B-7E9021FFDD15}" dt="2021-01-14T04:07:09.910" v="4"/>
      <pc:docMkLst>
        <pc:docMk/>
      </pc:docMkLst>
      <pc:sldChg chg="modSp">
        <pc:chgData name="亮 永久" userId="0909a9af-8c70-4ea5-a511-f7bce27d727c" providerId="ADAL" clId="{DA740139-2458-4DBD-B73B-7E9021FFDD15}" dt="2021-01-14T04:07:09.910" v="4"/>
        <pc:sldMkLst>
          <pc:docMk/>
          <pc:sldMk cId="0" sldId="256"/>
        </pc:sldMkLst>
        <pc:spChg chg="mod">
          <ac:chgData name="亮 永久" userId="0909a9af-8c70-4ea5-a511-f7bce27d727c" providerId="ADAL" clId="{DA740139-2458-4DBD-B73B-7E9021FFDD15}" dt="2021-01-14T04:07:09.910" v="4"/>
          <ac:spMkLst>
            <pc:docMk/>
            <pc:sldMk cId="0" sldId="256"/>
            <ac:spMk id="4" creationId="{00000000-0000-0000-0000-000000000000}"/>
          </ac:spMkLst>
        </pc:spChg>
      </pc:sldChg>
    </pc:docChg>
  </pc:docChgLst>
  <pc:docChgLst>
    <pc:chgData name="センター　平山 くるみ" userId="S::hirayama.kurumi@ysn21.jp::579244d4-61a8-4ef1-9a7e-9e562498376c" providerId="AD" clId="Web-{A81C8F07-97F4-4429-A006-936938C9FE4C}"/>
    <pc:docChg chg="modSld">
      <pc:chgData name="センター　平山 くるみ" userId="S::hirayama.kurumi@ysn21.jp::579244d4-61a8-4ef1-9a7e-9e562498376c" providerId="AD" clId="Web-{A81C8F07-97F4-4429-A006-936938C9FE4C}" dt="2021-01-14T02:11:27.652" v="88" actId="1076"/>
      <pc:docMkLst>
        <pc:docMk/>
      </pc:docMkLst>
      <pc:sldChg chg="addSp modSp addAnim">
        <pc:chgData name="センター　平山 くるみ" userId="S::hirayama.kurumi@ysn21.jp::579244d4-61a8-4ef1-9a7e-9e562498376c" providerId="AD" clId="Web-{A81C8F07-97F4-4429-A006-936938C9FE4C}" dt="2021-01-14T02:11:27.652" v="88" actId="1076"/>
        <pc:sldMkLst>
          <pc:docMk/>
          <pc:sldMk cId="1888878113" sldId="298"/>
        </pc:sldMkLst>
        <pc:spChg chg="add mod">
          <ac:chgData name="センター　平山 くるみ" userId="S::hirayama.kurumi@ysn21.jp::579244d4-61a8-4ef1-9a7e-9e562498376c" providerId="AD" clId="Web-{A81C8F07-97F4-4429-A006-936938C9FE4C}" dt="2021-01-14T02:11:27.652" v="88" actId="1076"/>
          <ac:spMkLst>
            <pc:docMk/>
            <pc:sldMk cId="1888878113" sldId="298"/>
            <ac:spMk id="3" creationId="{E7BD7668-0CA0-4FED-931E-6AE87F42C1D0}"/>
          </ac:spMkLst>
        </pc:spChg>
        <pc:spChg chg="mod">
          <ac:chgData name="センター　平山 くるみ" userId="S::hirayama.kurumi@ysn21.jp::579244d4-61a8-4ef1-9a7e-9e562498376c" providerId="AD" clId="Web-{A81C8F07-97F4-4429-A006-936938C9FE4C}" dt="2021-01-14T02:11:22.558" v="86" actId="1076"/>
          <ac:spMkLst>
            <pc:docMk/>
            <pc:sldMk cId="1888878113" sldId="298"/>
            <ac:spMk id="16" creationId="{A2626238-C7F4-4984-98F9-1774438A58C8}"/>
          </ac:spMkLst>
        </pc:spChg>
        <pc:spChg chg="mod">
          <ac:chgData name="センター　平山 くるみ" userId="S::hirayama.kurumi@ysn21.jp::579244d4-61a8-4ef1-9a7e-9e562498376c" providerId="AD" clId="Web-{A81C8F07-97F4-4429-A006-936938C9FE4C}" dt="2021-01-14T02:11:24.917" v="87" actId="1076"/>
          <ac:spMkLst>
            <pc:docMk/>
            <pc:sldMk cId="1888878113" sldId="298"/>
            <ac:spMk id="17" creationId="{D2266DDA-7963-430E-8CD3-289C7199F3A3}"/>
          </ac:spMkLst>
        </pc:spChg>
      </pc:sldChg>
    </pc:docChg>
  </pc:docChgLst>
  <pc:docChgLst>
    <pc:chgData name="センター　平山 くるみ" userId="S::hirayama.kurumi@ysn21.jp::579244d4-61a8-4ef1-9a7e-9e562498376c" providerId="AD" clId="Web-{E4D78A1D-E327-4AD0-A8F1-8B954A877F04}"/>
    <pc:docChg chg="modSld">
      <pc:chgData name="センター　平山 くるみ" userId="S::hirayama.kurumi@ysn21.jp::579244d4-61a8-4ef1-9a7e-9e562498376c" providerId="AD" clId="Web-{E4D78A1D-E327-4AD0-A8F1-8B954A877F04}" dt="2021-01-14T03:19:59.901" v="8" actId="20577"/>
      <pc:docMkLst>
        <pc:docMk/>
      </pc:docMkLst>
      <pc:sldChg chg="modSp">
        <pc:chgData name="センター　平山 くるみ" userId="S::hirayama.kurumi@ysn21.jp::579244d4-61a8-4ef1-9a7e-9e562498376c" providerId="AD" clId="Web-{E4D78A1D-E327-4AD0-A8F1-8B954A877F04}" dt="2021-01-14T03:19:59.901" v="8" actId="20577"/>
        <pc:sldMkLst>
          <pc:docMk/>
          <pc:sldMk cId="2541392679" sldId="287"/>
        </pc:sldMkLst>
        <pc:spChg chg="mod">
          <ac:chgData name="センター　平山 くるみ" userId="S::hirayama.kurumi@ysn21.jp::579244d4-61a8-4ef1-9a7e-9e562498376c" providerId="AD" clId="Web-{E4D78A1D-E327-4AD0-A8F1-8B954A877F04}" dt="2021-01-14T03:19:59.901" v="8" actId="20577"/>
          <ac:spMkLst>
            <pc:docMk/>
            <pc:sldMk cId="2541392679" sldId="287"/>
            <ac:spMk id="7" creationId="{00000000-0000-0000-0000-000000000000}"/>
          </ac:spMkLst>
        </pc:spChg>
      </pc:sldChg>
      <pc:sldChg chg="modSp">
        <pc:chgData name="センター　平山 くるみ" userId="S::hirayama.kurumi@ysn21.jp::579244d4-61a8-4ef1-9a7e-9e562498376c" providerId="AD" clId="Web-{E4D78A1D-E327-4AD0-A8F1-8B954A877F04}" dt="2021-01-14T03:17:35.367" v="2" actId="20577"/>
        <pc:sldMkLst>
          <pc:docMk/>
          <pc:sldMk cId="3843299967" sldId="299"/>
        </pc:sldMkLst>
        <pc:spChg chg="mod">
          <ac:chgData name="センター　平山 くるみ" userId="S::hirayama.kurumi@ysn21.jp::579244d4-61a8-4ef1-9a7e-9e562498376c" providerId="AD" clId="Web-{E4D78A1D-E327-4AD0-A8F1-8B954A877F04}" dt="2021-01-14T03:17:20.289" v="0" actId="1076"/>
          <ac:spMkLst>
            <pc:docMk/>
            <pc:sldMk cId="3843299967" sldId="299"/>
            <ac:spMk id="3" creationId="{6AE253CA-F4D0-4053-B516-03CF14EF5888}"/>
          </ac:spMkLst>
        </pc:spChg>
        <pc:spChg chg="mod">
          <ac:chgData name="センター　平山 くるみ" userId="S::hirayama.kurumi@ysn21.jp::579244d4-61a8-4ef1-9a7e-9e562498376c" providerId="AD" clId="Web-{E4D78A1D-E327-4AD0-A8F1-8B954A877F04}" dt="2021-01-14T03:17:35.367" v="2" actId="20577"/>
          <ac:spMkLst>
            <pc:docMk/>
            <pc:sldMk cId="3843299967" sldId="299"/>
            <ac:spMk id="14" creationId="{69D890A9-524E-426E-8F58-22E1C5BFEBB8}"/>
          </ac:spMkLst>
        </pc:spChg>
      </pc:sldChg>
    </pc:docChg>
  </pc:docChgLst>
  <pc:docChgLst>
    <pc:chgData name="センター　平山 くるみ" userId="S::hirayama.kurumi@ysn21.jp::579244d4-61a8-4ef1-9a7e-9e562498376c" providerId="AD" clId="Web-{E785011C-72DC-A8D6-7E19-E87F579D9C6A}"/>
    <pc:docChg chg="modSld">
      <pc:chgData name="センター　平山 くるみ" userId="S::hirayama.kurumi@ysn21.jp::579244d4-61a8-4ef1-9a7e-9e562498376c" providerId="AD" clId="Web-{E785011C-72DC-A8D6-7E19-E87F579D9C6A}" dt="2021-01-14T03:35:39.571" v="4"/>
      <pc:docMkLst>
        <pc:docMk/>
      </pc:docMkLst>
      <pc:sldChg chg="modSp">
        <pc:chgData name="センター　平山 くるみ" userId="S::hirayama.kurumi@ysn21.jp::579244d4-61a8-4ef1-9a7e-9e562498376c" providerId="AD" clId="Web-{E785011C-72DC-A8D6-7E19-E87F579D9C6A}" dt="2021-01-14T03:35:39.571" v="4"/>
        <pc:sldMkLst>
          <pc:docMk/>
          <pc:sldMk cId="1888878113" sldId="298"/>
        </pc:sldMkLst>
        <pc:spChg chg="mod">
          <ac:chgData name="センター　平山 くるみ" userId="S::hirayama.kurumi@ysn21.jp::579244d4-61a8-4ef1-9a7e-9e562498376c" providerId="AD" clId="Web-{E785011C-72DC-A8D6-7E19-E87F579D9C6A}" dt="2021-01-14T03:35:39.571" v="4"/>
          <ac:spMkLst>
            <pc:docMk/>
            <pc:sldMk cId="1888878113" sldId="298"/>
            <ac:spMk id="3" creationId="{E7BD7668-0CA0-4FED-931E-6AE87F42C1D0}"/>
          </ac:spMkLst>
        </pc:spChg>
        <pc:spChg chg="mod">
          <ac:chgData name="センター　平山 くるみ" userId="S::hirayama.kurumi@ysn21.jp::579244d4-61a8-4ef1-9a7e-9e562498376c" providerId="AD" clId="Web-{E785011C-72DC-A8D6-7E19-E87F579D9C6A}" dt="2021-01-14T03:35:08.242" v="0"/>
          <ac:spMkLst>
            <pc:docMk/>
            <pc:sldMk cId="1888878113" sldId="298"/>
            <ac:spMk id="16" creationId="{A2626238-C7F4-4984-98F9-1774438A58C8}"/>
          </ac:spMkLst>
        </pc:spChg>
        <pc:spChg chg="mod">
          <ac:chgData name="センター　平山 くるみ" userId="S::hirayama.kurumi@ysn21.jp::579244d4-61a8-4ef1-9a7e-9e562498376c" providerId="AD" clId="Web-{E785011C-72DC-A8D6-7E19-E87F579D9C6A}" dt="2021-01-14T03:35:26.899" v="1"/>
          <ac:spMkLst>
            <pc:docMk/>
            <pc:sldMk cId="1888878113" sldId="298"/>
            <ac:spMk id="17" creationId="{D2266DDA-7963-430E-8CD3-289C7199F3A3}"/>
          </ac:spMkLst>
        </pc:spChg>
        <pc:picChg chg="mod">
          <ac:chgData name="センター　平山 くるみ" userId="S::hirayama.kurumi@ysn21.jp::579244d4-61a8-4ef1-9a7e-9e562498376c" providerId="AD" clId="Web-{E785011C-72DC-A8D6-7E19-E87F579D9C6A}" dt="2021-01-14T03:35:34.180" v="3" actId="1076"/>
          <ac:picMkLst>
            <pc:docMk/>
            <pc:sldMk cId="1888878113" sldId="298"/>
            <ac:picMk id="15" creationId="{1B25C9CB-6B3F-4FEF-AAB6-72DF3B1649BA}"/>
          </ac:picMkLst>
        </pc:picChg>
      </pc:sldChg>
    </pc:docChg>
  </pc:docChgLst>
  <pc:docChgLst>
    <pc:chgData name="センター　平山 くるみ" userId="S::hirayama.kurumi@ysn21.jp::579244d4-61a8-4ef1-9a7e-9e562498376c" providerId="AD" clId="Web-{E631BE82-842A-4420-8C69-6D63D17FDAF1}"/>
    <pc:docChg chg="addSld delSld modSld">
      <pc:chgData name="センター　平山 くるみ" userId="S::hirayama.kurumi@ysn21.jp::579244d4-61a8-4ef1-9a7e-9e562498376c" providerId="AD" clId="Web-{E631BE82-842A-4420-8C69-6D63D17FDAF1}" dt="2021-01-14T01:58:02.840" v="214"/>
      <pc:docMkLst>
        <pc:docMk/>
      </pc:docMkLst>
      <pc:sldChg chg="modSp">
        <pc:chgData name="センター　平山 くるみ" userId="S::hirayama.kurumi@ysn21.jp::579244d4-61a8-4ef1-9a7e-9e562498376c" providerId="AD" clId="Web-{E631BE82-842A-4420-8C69-6D63D17FDAF1}" dt="2021-01-14T01:46:00.795" v="25" actId="20577"/>
        <pc:sldMkLst>
          <pc:docMk/>
          <pc:sldMk cId="3208804046" sldId="294"/>
        </pc:sldMkLst>
        <pc:spChg chg="mod">
          <ac:chgData name="センター　平山 くるみ" userId="S::hirayama.kurumi@ysn21.jp::579244d4-61a8-4ef1-9a7e-9e562498376c" providerId="AD" clId="Web-{E631BE82-842A-4420-8C69-6D63D17FDAF1}" dt="2021-01-14T01:46:00.795" v="25" actId="20577"/>
          <ac:spMkLst>
            <pc:docMk/>
            <pc:sldMk cId="3208804046" sldId="294"/>
            <ac:spMk id="30" creationId="{E4DAA86F-3E23-4FDA-B265-2289ECF41ED0}"/>
          </ac:spMkLst>
        </pc:spChg>
      </pc:sldChg>
      <pc:sldChg chg="addSp delSp modSp delAnim modNotes">
        <pc:chgData name="センター　平山 くるみ" userId="S::hirayama.kurumi@ysn21.jp::579244d4-61a8-4ef1-9a7e-9e562498376c" providerId="AD" clId="Web-{E631BE82-842A-4420-8C69-6D63D17FDAF1}" dt="2021-01-14T01:58:02.840" v="214"/>
        <pc:sldMkLst>
          <pc:docMk/>
          <pc:sldMk cId="2820800801" sldId="297"/>
        </pc:sldMkLst>
        <pc:spChg chg="add mod">
          <ac:chgData name="センター　平山 くるみ" userId="S::hirayama.kurumi@ysn21.jp::579244d4-61a8-4ef1-9a7e-9e562498376c" providerId="AD" clId="Web-{E631BE82-842A-4420-8C69-6D63D17FDAF1}" dt="2021-01-14T01:46:12.577" v="27" actId="20577"/>
          <ac:spMkLst>
            <pc:docMk/>
            <pc:sldMk cId="2820800801" sldId="297"/>
            <ac:spMk id="4" creationId="{D390ACE7-047D-40C8-B9E9-FEBE62B725EB}"/>
          </ac:spMkLst>
        </pc:spChg>
        <pc:spChg chg="add">
          <ac:chgData name="センター　平山 くるみ" userId="S::hirayama.kurumi@ysn21.jp::579244d4-61a8-4ef1-9a7e-9e562498376c" providerId="AD" clId="Web-{E631BE82-842A-4420-8C69-6D63D17FDAF1}" dt="2021-01-14T01:46:29.561" v="29"/>
          <ac:spMkLst>
            <pc:docMk/>
            <pc:sldMk cId="2820800801" sldId="297"/>
            <ac:spMk id="5" creationId="{8CC350B4-5E60-4E7D-8094-256FE8A80338}"/>
          </ac:spMkLst>
        </pc:spChg>
        <pc:spChg chg="mod">
          <ac:chgData name="センター　平山 くるみ" userId="S::hirayama.kurumi@ysn21.jp::579244d4-61a8-4ef1-9a7e-9e562498376c" providerId="AD" clId="Web-{E631BE82-842A-4420-8C69-6D63D17FDAF1}" dt="2021-01-14T01:45:32.060" v="24" actId="1076"/>
          <ac:spMkLst>
            <pc:docMk/>
            <pc:sldMk cId="2820800801" sldId="297"/>
            <ac:spMk id="7" creationId="{701CB315-2B2A-4230-ADAE-B6D811966C04}"/>
          </ac:spMkLst>
        </pc:spChg>
        <pc:spChg chg="mod">
          <ac:chgData name="センター　平山 くるみ" userId="S::hirayama.kurumi@ysn21.jp::579244d4-61a8-4ef1-9a7e-9e562498376c" providerId="AD" clId="Web-{E631BE82-842A-4420-8C69-6D63D17FDAF1}" dt="2021-01-14T01:56:52.385" v="201" actId="1076"/>
          <ac:spMkLst>
            <pc:docMk/>
            <pc:sldMk cId="2820800801" sldId="297"/>
            <ac:spMk id="8" creationId="{4D369E61-3747-4AE2-954E-1E96FEBB13B6}"/>
          </ac:spMkLst>
        </pc:spChg>
        <pc:spChg chg="add mod">
          <ac:chgData name="センター　平山 くるみ" userId="S::hirayama.kurumi@ysn21.jp::579244d4-61a8-4ef1-9a7e-9e562498376c" providerId="AD" clId="Web-{E631BE82-842A-4420-8C69-6D63D17FDAF1}" dt="2021-01-14T01:55:37.321" v="188" actId="1076"/>
          <ac:spMkLst>
            <pc:docMk/>
            <pc:sldMk cId="2820800801" sldId="297"/>
            <ac:spMk id="12" creationId="{FF1FD135-BEDD-4FF9-9EDE-B8076058F0E9}"/>
          </ac:spMkLst>
        </pc:spChg>
        <pc:spChg chg="mod">
          <ac:chgData name="センター　平山 くるみ" userId="S::hirayama.kurumi@ysn21.jp::579244d4-61a8-4ef1-9a7e-9e562498376c" providerId="AD" clId="Web-{E631BE82-842A-4420-8C69-6D63D17FDAF1}" dt="2021-01-14T01:57:04.526" v="203" actId="1076"/>
          <ac:spMkLst>
            <pc:docMk/>
            <pc:sldMk cId="2820800801" sldId="297"/>
            <ac:spMk id="14" creationId="{69D890A9-524E-426E-8F58-22E1C5BFEBB8}"/>
          </ac:spMkLst>
        </pc:spChg>
        <pc:spChg chg="del">
          <ac:chgData name="センター　平山 くるみ" userId="S::hirayama.kurumi@ysn21.jp::579244d4-61a8-4ef1-9a7e-9e562498376c" providerId="AD" clId="Web-{E631BE82-842A-4420-8C69-6D63D17FDAF1}" dt="2021-01-14T01:43:28.261" v="3"/>
          <ac:spMkLst>
            <pc:docMk/>
            <pc:sldMk cId="2820800801" sldId="297"/>
            <ac:spMk id="16" creationId="{A2626238-C7F4-4984-98F9-1774438A58C8}"/>
          </ac:spMkLst>
        </pc:spChg>
        <pc:spChg chg="del">
          <ac:chgData name="センター　平山 くるみ" userId="S::hirayama.kurumi@ysn21.jp::579244d4-61a8-4ef1-9a7e-9e562498376c" providerId="AD" clId="Web-{E631BE82-842A-4420-8C69-6D63D17FDAF1}" dt="2021-01-14T01:43:31.308" v="4"/>
          <ac:spMkLst>
            <pc:docMk/>
            <pc:sldMk cId="2820800801" sldId="297"/>
            <ac:spMk id="17" creationId="{D2266DDA-7963-430E-8CD3-289C7199F3A3}"/>
          </ac:spMkLst>
        </pc:spChg>
        <pc:spChg chg="add del mod">
          <ac:chgData name="センター　平山 くるみ" userId="S::hirayama.kurumi@ysn21.jp::579244d4-61a8-4ef1-9a7e-9e562498376c" providerId="AD" clId="Web-{E631BE82-842A-4420-8C69-6D63D17FDAF1}" dt="2021-01-14T01:55:39.197" v="189"/>
          <ac:spMkLst>
            <pc:docMk/>
            <pc:sldMk cId="2820800801" sldId="297"/>
            <ac:spMk id="22" creationId="{E797C864-DF09-4168-B582-54990F17EB29}"/>
          </ac:spMkLst>
        </pc:spChg>
        <pc:spChg chg="add del mod">
          <ac:chgData name="センター　平山 くるみ" userId="S::hirayama.kurumi@ysn21.jp::579244d4-61a8-4ef1-9a7e-9e562498376c" providerId="AD" clId="Web-{E631BE82-842A-4420-8C69-6D63D17FDAF1}" dt="2021-01-14T01:55:50.165" v="192"/>
          <ac:spMkLst>
            <pc:docMk/>
            <pc:sldMk cId="2820800801" sldId="297"/>
            <ac:spMk id="23" creationId="{9404C4A9-8656-4417-A5A4-DE1C35317954}"/>
          </ac:spMkLst>
        </pc:spChg>
        <pc:grpChg chg="del mod">
          <ac:chgData name="センター　平山 くるみ" userId="S::hirayama.kurumi@ysn21.jp::579244d4-61a8-4ef1-9a7e-9e562498376c" providerId="AD" clId="Web-{E631BE82-842A-4420-8C69-6D63D17FDAF1}" dt="2021-01-14T01:46:54.062" v="34"/>
          <ac:grpSpMkLst>
            <pc:docMk/>
            <pc:sldMk cId="2820800801" sldId="297"/>
            <ac:grpSpMk id="18" creationId="{AB82CDD4-6BEA-48AB-9260-7F184374FCDC}"/>
          </ac:grpSpMkLst>
        </pc:grpChg>
        <pc:picChg chg="mod">
          <ac:chgData name="センター　平山 くるみ" userId="S::hirayama.kurumi@ysn21.jp::579244d4-61a8-4ef1-9a7e-9e562498376c" providerId="AD" clId="Web-{E631BE82-842A-4420-8C69-6D63D17FDAF1}" dt="2021-01-14T01:45:27.951" v="23" actId="14100"/>
          <ac:picMkLst>
            <pc:docMk/>
            <pc:sldMk cId="2820800801" sldId="297"/>
            <ac:picMk id="6" creationId="{B2BF9771-B39B-4D76-B347-F4C97799411E}"/>
          </ac:picMkLst>
        </pc:picChg>
        <pc:picChg chg="add del mod">
          <ac:chgData name="センター　平山 くるみ" userId="S::hirayama.kurumi@ysn21.jp::579244d4-61a8-4ef1-9a7e-9e562498376c" providerId="AD" clId="Web-{E631BE82-842A-4420-8C69-6D63D17FDAF1}" dt="2021-01-14T01:49:00.892" v="44"/>
          <ac:picMkLst>
            <pc:docMk/>
            <pc:sldMk cId="2820800801" sldId="297"/>
            <ac:picMk id="9" creationId="{2DE25D3B-E4DE-4C01-A93A-80D14978A691}"/>
          </ac:picMkLst>
        </pc:picChg>
        <pc:picChg chg="add del mod">
          <ac:chgData name="センター　平山 くるみ" userId="S::hirayama.kurumi@ysn21.jp::579244d4-61a8-4ef1-9a7e-9e562498376c" providerId="AD" clId="Web-{E631BE82-842A-4420-8C69-6D63D17FDAF1}" dt="2021-01-14T01:52:14.740" v="120"/>
          <ac:picMkLst>
            <pc:docMk/>
            <pc:sldMk cId="2820800801" sldId="297"/>
            <ac:picMk id="10" creationId="{87F53A71-BF55-41C9-92B2-088660594465}"/>
          </ac:picMkLst>
        </pc:picChg>
        <pc:picChg chg="mod">
          <ac:chgData name="センター　平山 くるみ" userId="S::hirayama.kurumi@ysn21.jp::579244d4-61a8-4ef1-9a7e-9e562498376c" providerId="AD" clId="Web-{E631BE82-842A-4420-8C69-6D63D17FDAF1}" dt="2021-01-14T01:47:46.156" v="38" actId="1076"/>
          <ac:picMkLst>
            <pc:docMk/>
            <pc:sldMk cId="2820800801" sldId="297"/>
            <ac:picMk id="11" creationId="{BFCE7439-0133-478E-B836-847E23332A95}"/>
          </ac:picMkLst>
        </pc:picChg>
        <pc:picChg chg="mod ord">
          <ac:chgData name="センター　平山 くるみ" userId="S::hirayama.kurumi@ysn21.jp::579244d4-61a8-4ef1-9a7e-9e562498376c" providerId="AD" clId="Web-{E631BE82-842A-4420-8C69-6D63D17FDAF1}" dt="2021-01-14T01:57:34.886" v="208"/>
          <ac:picMkLst>
            <pc:docMk/>
            <pc:sldMk cId="2820800801" sldId="297"/>
            <ac:picMk id="15" creationId="{1B25C9CB-6B3F-4FEF-AAB6-72DF3B1649BA}"/>
          </ac:picMkLst>
        </pc:picChg>
        <pc:picChg chg="add del mod">
          <ac:chgData name="センター　平山 くるみ" userId="S::hirayama.kurumi@ysn21.jp::579244d4-61a8-4ef1-9a7e-9e562498376c" providerId="AD" clId="Web-{E631BE82-842A-4420-8C69-6D63D17FDAF1}" dt="2021-01-14T01:53:49.273" v="174"/>
          <ac:picMkLst>
            <pc:docMk/>
            <pc:sldMk cId="2820800801" sldId="297"/>
            <ac:picMk id="20" creationId="{60334DB1-C872-4B95-85EE-16405B69D794}"/>
          </ac:picMkLst>
        </pc:picChg>
        <pc:picChg chg="add del mod">
          <ac:chgData name="センター　平山 くるみ" userId="S::hirayama.kurumi@ysn21.jp::579244d4-61a8-4ef1-9a7e-9e562498376c" providerId="AD" clId="Web-{E631BE82-842A-4420-8C69-6D63D17FDAF1}" dt="2021-01-14T01:58:02.840" v="214"/>
          <ac:picMkLst>
            <pc:docMk/>
            <pc:sldMk cId="2820800801" sldId="297"/>
            <ac:picMk id="21" creationId="{E7A3C65E-189B-4BA4-9AAD-FFCAF550F17A}"/>
          </ac:picMkLst>
        </pc:picChg>
        <pc:picChg chg="add del mod ord">
          <ac:chgData name="センター　平山 くるみ" userId="S::hirayama.kurumi@ysn21.jp::579244d4-61a8-4ef1-9a7e-9e562498376c" providerId="AD" clId="Web-{E631BE82-842A-4420-8C69-6D63D17FDAF1}" dt="2021-01-14T01:57:56.996" v="212"/>
          <ac:picMkLst>
            <pc:docMk/>
            <pc:sldMk cId="2820800801" sldId="297"/>
            <ac:picMk id="24" creationId="{6B9D8157-2FC1-41AB-9098-12C3B43D10A2}"/>
          </ac:picMkLst>
        </pc:picChg>
        <pc:picChg chg="add del mod">
          <ac:chgData name="センター　平山 くるみ" userId="S::hirayama.kurumi@ysn21.jp::579244d4-61a8-4ef1-9a7e-9e562498376c" providerId="AD" clId="Web-{E631BE82-842A-4420-8C69-6D63D17FDAF1}" dt="2021-01-14T01:57:59.418" v="213"/>
          <ac:picMkLst>
            <pc:docMk/>
            <pc:sldMk cId="2820800801" sldId="297"/>
            <ac:picMk id="25" creationId="{11FBAFBB-8E75-4382-999A-15856FBC1E66}"/>
          </ac:picMkLst>
        </pc:picChg>
        <pc:picChg chg="add del mod">
          <ac:chgData name="センター　平山 くるみ" userId="S::hirayama.kurumi@ysn21.jp::579244d4-61a8-4ef1-9a7e-9e562498376c" providerId="AD" clId="Web-{E631BE82-842A-4420-8C69-6D63D17FDAF1}" dt="2021-01-14T01:57:54.496" v="211"/>
          <ac:picMkLst>
            <pc:docMk/>
            <pc:sldMk cId="2820800801" sldId="297"/>
            <ac:picMk id="26" creationId="{97DBB33F-6554-4BB2-88AD-2EDF4BC1FF0F}"/>
          </ac:picMkLst>
        </pc:picChg>
      </pc:sldChg>
      <pc:sldChg chg="add replId">
        <pc:chgData name="センター　平山 くるみ" userId="S::hirayama.kurumi@ysn21.jp::579244d4-61a8-4ef1-9a7e-9e562498376c" providerId="AD" clId="Web-{E631BE82-842A-4420-8C69-6D63D17FDAF1}" dt="2021-01-14T01:43:24.105" v="2"/>
        <pc:sldMkLst>
          <pc:docMk/>
          <pc:sldMk cId="1888878113" sldId="298"/>
        </pc:sldMkLst>
      </pc:sldChg>
      <pc:sldChg chg="new del">
        <pc:chgData name="センター　平山 くるみ" userId="S::hirayama.kurumi@ysn21.jp::579244d4-61a8-4ef1-9a7e-9e562498376c" providerId="AD" clId="Web-{E631BE82-842A-4420-8C69-6D63D17FDAF1}" dt="2021-01-14T01:43:16.808" v="1"/>
        <pc:sldMkLst>
          <pc:docMk/>
          <pc:sldMk cId="2015144040" sldId="298"/>
        </pc:sldMkLst>
      </pc:sldChg>
      <pc:sldChg chg="add replId">
        <pc:chgData name="センター　平山 くるみ" userId="S::hirayama.kurumi@ysn21.jp::579244d4-61a8-4ef1-9a7e-9e562498376c" providerId="AD" clId="Web-{E631BE82-842A-4420-8C69-6D63D17FDAF1}" dt="2021-01-14T01:46:47.687" v="33"/>
        <pc:sldMkLst>
          <pc:docMk/>
          <pc:sldMk cId="3843299967" sldId="299"/>
        </pc:sldMkLst>
      </pc:sldChg>
    </pc:docChg>
  </pc:docChgLst>
  <pc:docChgLst>
    <pc:chgData name="センター　平山 くるみ" userId="S::hirayama.kurumi@ysn21.jp::579244d4-61a8-4ef1-9a7e-9e562498376c" providerId="AD" clId="Web-{C918E6EA-2A59-4296-9E8E-9F9B85796C86}"/>
    <pc:docChg chg="addSld delSld modSld">
      <pc:chgData name="センター　平山 くるみ" userId="S::hirayama.kurumi@ysn21.jp::579244d4-61a8-4ef1-9a7e-9e562498376c" providerId="AD" clId="Web-{C918E6EA-2A59-4296-9E8E-9F9B85796C86}" dt="2021-01-14T07:28:49.022" v="202"/>
      <pc:docMkLst>
        <pc:docMk/>
      </pc:docMkLst>
      <pc:sldChg chg="modNotes">
        <pc:chgData name="センター　平山 くるみ" userId="S::hirayama.kurumi@ysn21.jp::579244d4-61a8-4ef1-9a7e-9e562498376c" providerId="AD" clId="Web-{C918E6EA-2A59-4296-9E8E-9F9B85796C86}" dt="2021-01-14T07:22:07.827" v="174"/>
        <pc:sldMkLst>
          <pc:docMk/>
          <pc:sldMk cId="3208804046" sldId="294"/>
        </pc:sldMkLst>
      </pc:sldChg>
      <pc:sldChg chg="delAnim modAnim modNotes">
        <pc:chgData name="センター　平山 くるみ" userId="S::hirayama.kurumi@ysn21.jp::579244d4-61a8-4ef1-9a7e-9e562498376c" providerId="AD" clId="Web-{C918E6EA-2A59-4296-9E8E-9F9B85796C86}" dt="2021-01-14T07:28:49.022" v="202"/>
        <pc:sldMkLst>
          <pc:docMk/>
          <pc:sldMk cId="29929274" sldId="296"/>
        </pc:sldMkLst>
      </pc:sldChg>
      <pc:sldChg chg="addSp modSp addAnim delAnim modAnim modNotes">
        <pc:chgData name="センター　平山 くるみ" userId="S::hirayama.kurumi@ysn21.jp::579244d4-61a8-4ef1-9a7e-9e562498376c" providerId="AD" clId="Web-{C918E6EA-2A59-4296-9E8E-9F9B85796C86}" dt="2021-01-14T07:27:14.911" v="196" actId="1076"/>
        <pc:sldMkLst>
          <pc:docMk/>
          <pc:sldMk cId="1888878113" sldId="298"/>
        </pc:sldMkLst>
        <pc:spChg chg="add mod">
          <ac:chgData name="センター　平山 くるみ" userId="S::hirayama.kurumi@ysn21.jp::579244d4-61a8-4ef1-9a7e-9e562498376c" providerId="AD" clId="Web-{C918E6EA-2A59-4296-9E8E-9F9B85796C86}" dt="2021-01-14T07:19:21.698" v="158" actId="1076"/>
          <ac:spMkLst>
            <pc:docMk/>
            <pc:sldMk cId="1888878113" sldId="298"/>
            <ac:spMk id="3" creationId="{7B82D3ED-201E-4F6A-9F98-B0FBF703BEBE}"/>
          </ac:spMkLst>
        </pc:spChg>
        <pc:spChg chg="mod">
          <ac:chgData name="センター　平山 くるみ" userId="S::hirayama.kurumi@ysn21.jp::579244d4-61a8-4ef1-9a7e-9e562498376c" providerId="AD" clId="Web-{C918E6EA-2A59-4296-9E8E-9F9B85796C86}" dt="2021-01-14T07:26:59.223" v="191" actId="1076"/>
          <ac:spMkLst>
            <pc:docMk/>
            <pc:sldMk cId="1888878113" sldId="298"/>
            <ac:spMk id="4" creationId="{41C1C954-15A3-4A10-AC8D-8D6C11773CC6}"/>
          </ac:spMkLst>
        </pc:spChg>
        <pc:spChg chg="mod">
          <ac:chgData name="センター　平山 くるみ" userId="S::hirayama.kurumi@ysn21.jp::579244d4-61a8-4ef1-9a7e-9e562498376c" providerId="AD" clId="Web-{C918E6EA-2A59-4296-9E8E-9F9B85796C86}" dt="2021-01-14T07:21:20.185" v="171" actId="20577"/>
          <ac:spMkLst>
            <pc:docMk/>
            <pc:sldMk cId="1888878113" sldId="298"/>
            <ac:spMk id="5" creationId="{9CAF9BD5-8A32-4D07-B5D7-CA60292816B4}"/>
          </ac:spMkLst>
        </pc:spChg>
        <pc:spChg chg="mod">
          <ac:chgData name="センター　平山 くるみ" userId="S::hirayama.kurumi@ysn21.jp::579244d4-61a8-4ef1-9a7e-9e562498376c" providerId="AD" clId="Web-{C918E6EA-2A59-4296-9E8E-9F9B85796C86}" dt="2021-01-14T07:21:23.498" v="172" actId="20577"/>
          <ac:spMkLst>
            <pc:docMk/>
            <pc:sldMk cId="1888878113" sldId="298"/>
            <ac:spMk id="6" creationId="{2BAD8852-83D7-47DB-B52F-D5B35249E942}"/>
          </ac:spMkLst>
        </pc:spChg>
        <pc:spChg chg="mod">
          <ac:chgData name="センター　平山 くるみ" userId="S::hirayama.kurumi@ysn21.jp::579244d4-61a8-4ef1-9a7e-9e562498376c" providerId="AD" clId="Web-{C918E6EA-2A59-4296-9E8E-9F9B85796C86}" dt="2021-01-14T07:27:13.286" v="195" actId="1076"/>
          <ac:spMkLst>
            <pc:docMk/>
            <pc:sldMk cId="1888878113" sldId="298"/>
            <ac:spMk id="8" creationId="{4D369E61-3747-4AE2-954E-1E96FEBB13B6}"/>
          </ac:spMkLst>
        </pc:spChg>
        <pc:picChg chg="mod">
          <ac:chgData name="センター　平山 くるみ" userId="S::hirayama.kurumi@ysn21.jp::579244d4-61a8-4ef1-9a7e-9e562498376c" providerId="AD" clId="Web-{C918E6EA-2A59-4296-9E8E-9F9B85796C86}" dt="2021-01-14T07:27:14.911" v="196" actId="1076"/>
          <ac:picMkLst>
            <pc:docMk/>
            <pc:sldMk cId="1888878113" sldId="298"/>
            <ac:picMk id="11" creationId="{BFCE7439-0133-478E-B836-847E23332A95}"/>
          </ac:picMkLst>
        </pc:picChg>
      </pc:sldChg>
      <pc:sldChg chg="modNotes">
        <pc:chgData name="センター　平山 くるみ" userId="S::hirayama.kurumi@ysn21.jp::579244d4-61a8-4ef1-9a7e-9e562498376c" providerId="AD" clId="Web-{C918E6EA-2A59-4296-9E8E-9F9B85796C86}" dt="2021-01-14T07:23:15.390" v="177"/>
        <pc:sldMkLst>
          <pc:docMk/>
          <pc:sldMk cId="3843299967" sldId="299"/>
        </pc:sldMkLst>
      </pc:sldChg>
      <pc:sldChg chg="addSp delSp modSp addAnim modNotes">
        <pc:chgData name="センター　平山 くるみ" userId="S::hirayama.kurumi@ysn21.jp::579244d4-61a8-4ef1-9a7e-9e562498376c" providerId="AD" clId="Web-{C918E6EA-2A59-4296-9E8E-9F9B85796C86}" dt="2021-01-14T07:23:06.234" v="176"/>
        <pc:sldMkLst>
          <pc:docMk/>
          <pc:sldMk cId="670892530" sldId="300"/>
        </pc:sldMkLst>
        <pc:spChg chg="mod">
          <ac:chgData name="センター　平山 くるみ" userId="S::hirayama.kurumi@ysn21.jp::579244d4-61a8-4ef1-9a7e-9e562498376c" providerId="AD" clId="Web-{C918E6EA-2A59-4296-9E8E-9F9B85796C86}" dt="2021-01-14T07:07:49.013" v="103" actId="20577"/>
          <ac:spMkLst>
            <pc:docMk/>
            <pc:sldMk cId="670892530" sldId="300"/>
            <ac:spMk id="2" creationId="{00000000-0000-0000-0000-000000000000}"/>
          </ac:spMkLst>
        </pc:spChg>
        <pc:spChg chg="add del mod">
          <ac:chgData name="センター　平山 くるみ" userId="S::hirayama.kurumi@ysn21.jp::579244d4-61a8-4ef1-9a7e-9e562498376c" providerId="AD" clId="Web-{C918E6EA-2A59-4296-9E8E-9F9B85796C86}" dt="2021-01-14T07:07:22.747" v="98"/>
          <ac:spMkLst>
            <pc:docMk/>
            <pc:sldMk cId="670892530" sldId="300"/>
            <ac:spMk id="3" creationId="{E2CF8AA4-6160-45C7-B284-9F907E66FFA6}"/>
          </ac:spMkLst>
        </pc:spChg>
        <pc:spChg chg="add mod">
          <ac:chgData name="センター　平山 くるみ" userId="S::hirayama.kurumi@ysn21.jp::579244d4-61a8-4ef1-9a7e-9e562498376c" providerId="AD" clId="Web-{C918E6EA-2A59-4296-9E8E-9F9B85796C86}" dt="2021-01-14T07:07:37.607" v="101" actId="20577"/>
          <ac:spMkLst>
            <pc:docMk/>
            <pc:sldMk cId="670892530" sldId="300"/>
            <ac:spMk id="4" creationId="{61F3294C-1D0A-441D-8CAB-23C6ED3942AC}"/>
          </ac:spMkLst>
        </pc:spChg>
      </pc:sldChg>
      <pc:sldChg chg="add del replId">
        <pc:chgData name="センター　平山 くるみ" userId="S::hirayama.kurumi@ysn21.jp::579244d4-61a8-4ef1-9a7e-9e562498376c" providerId="AD" clId="Web-{C918E6EA-2A59-4296-9E8E-9F9B85796C86}" dt="2021-01-14T07:07:09.184" v="86"/>
        <pc:sldMkLst>
          <pc:docMk/>
          <pc:sldMk cId="1240911243" sldId="301"/>
        </pc:sldMkLst>
      </pc:sldChg>
    </pc:docChg>
  </pc:docChgLst>
  <pc:docChgLst>
    <pc:chgData name="センター　平山 くるみ" userId="S::hirayama.kurumi@ysn21.jp::579244d4-61a8-4ef1-9a7e-9e562498376c" providerId="AD" clId="Web-{CFCA7903-36D1-46ED-9029-46A3399655F4}"/>
    <pc:docChg chg="">
      <pc:chgData name="センター　平山 くるみ" userId="S::hirayama.kurumi@ysn21.jp::579244d4-61a8-4ef1-9a7e-9e562498376c" providerId="AD" clId="Web-{CFCA7903-36D1-46ED-9029-46A3399655F4}" dt="2021-01-14T02:17:24.946" v="0"/>
      <pc:docMkLst>
        <pc:docMk/>
      </pc:docMkLst>
      <pc:sldChg chg="addCm">
        <pc:chgData name="センター　平山 くるみ" userId="S::hirayama.kurumi@ysn21.jp::579244d4-61a8-4ef1-9a7e-9e562498376c" providerId="AD" clId="Web-{CFCA7903-36D1-46ED-9029-46A3399655F4}" dt="2021-01-14T02:17:24.946" v="0"/>
        <pc:sldMkLst>
          <pc:docMk/>
          <pc:sldMk cId="1888878113" sldId="298"/>
        </pc:sldMkLst>
      </pc:sldChg>
    </pc:docChg>
  </pc:docChgLst>
  <pc:docChgLst>
    <pc:chgData name="センター　永久 亮" userId="0909a9af-8c70-4ea5-a511-f7bce27d727c" providerId="ADAL" clId="{4C02BD4D-B957-427D-9599-DC49207F5DB1}"/>
    <pc:docChg chg="custSel modSld">
      <pc:chgData name="センター　永久 亮" userId="0909a9af-8c70-4ea5-a511-f7bce27d727c" providerId="ADAL" clId="{4C02BD4D-B957-427D-9599-DC49207F5DB1}" dt="2021-01-14T03:14:43.310" v="13"/>
      <pc:docMkLst>
        <pc:docMk/>
      </pc:docMkLst>
      <pc:sldChg chg="addCm delCm modCm">
        <pc:chgData name="センター　永久 亮" userId="0909a9af-8c70-4ea5-a511-f7bce27d727c" providerId="ADAL" clId="{4C02BD4D-B957-427D-9599-DC49207F5DB1}" dt="2021-01-14T03:05:03.979" v="2" actId="1592"/>
        <pc:sldMkLst>
          <pc:docMk/>
          <pc:sldMk cId="3208804046" sldId="294"/>
        </pc:sldMkLst>
      </pc:sldChg>
      <pc:sldChg chg="addCm modCm modNotesTx">
        <pc:chgData name="センター　永久 亮" userId="0909a9af-8c70-4ea5-a511-f7bce27d727c" providerId="ADAL" clId="{4C02BD4D-B957-427D-9599-DC49207F5DB1}" dt="2021-01-14T03:06:37.281" v="7"/>
        <pc:sldMkLst>
          <pc:docMk/>
          <pc:sldMk cId="773886432" sldId="295"/>
        </pc:sldMkLst>
      </pc:sldChg>
      <pc:sldChg chg="addCm modCm">
        <pc:chgData name="センター　永久 亮" userId="0909a9af-8c70-4ea5-a511-f7bce27d727c" providerId="ADAL" clId="{4C02BD4D-B957-427D-9599-DC49207F5DB1}" dt="2021-01-14T03:14:43.310" v="13"/>
        <pc:sldMkLst>
          <pc:docMk/>
          <pc:sldMk cId="29929274" sldId="296"/>
        </pc:sldMkLst>
      </pc:sldChg>
      <pc:sldChg chg="addCm modCm">
        <pc:chgData name="センター　永久 亮" userId="0909a9af-8c70-4ea5-a511-f7bce27d727c" providerId="ADAL" clId="{4C02BD4D-B957-427D-9599-DC49207F5DB1}" dt="2021-01-14T03:12:45.532" v="11"/>
        <pc:sldMkLst>
          <pc:docMk/>
          <pc:sldMk cId="1888878113" sldId="298"/>
        </pc:sldMkLst>
      </pc:sldChg>
      <pc:sldChg chg="addCm modCm">
        <pc:chgData name="センター　永久 亮" userId="0909a9af-8c70-4ea5-a511-f7bce27d727c" providerId="ADAL" clId="{4C02BD4D-B957-427D-9599-DC49207F5DB1}" dt="2021-01-14T03:10:21.816" v="9"/>
        <pc:sldMkLst>
          <pc:docMk/>
          <pc:sldMk cId="3843299967" sldId="299"/>
        </pc:sldMkLst>
      </pc:sldChg>
    </pc:docChg>
  </pc:docChgLst>
  <pc:docChgLst>
    <pc:chgData name="センター　平山 くるみ" userId="S::hirayama.kurumi@ysn21.jp::579244d4-61a8-4ef1-9a7e-9e562498376c" providerId="AD" clId="Web-{9234BD06-7545-4D91-9ACF-B8EC9F3D652A}"/>
    <pc:docChg chg="addSld delSld modSld">
      <pc:chgData name="センター　平山 くるみ" userId="S::hirayama.kurumi@ysn21.jp::579244d4-61a8-4ef1-9a7e-9e562498376c" providerId="AD" clId="Web-{9234BD06-7545-4D91-9ACF-B8EC9F3D652A}" dt="2021-01-14T02:07:32.787" v="78"/>
      <pc:docMkLst>
        <pc:docMk/>
      </pc:docMkLst>
      <pc:sldChg chg="del">
        <pc:chgData name="センター　平山 くるみ" userId="S::hirayama.kurumi@ysn21.jp::579244d4-61a8-4ef1-9a7e-9e562498376c" providerId="AD" clId="Web-{9234BD06-7545-4D91-9ACF-B8EC9F3D652A}" dt="2021-01-14T02:03:45.596" v="42"/>
        <pc:sldMkLst>
          <pc:docMk/>
          <pc:sldMk cId="2820800801" sldId="297"/>
        </pc:sldMkLst>
      </pc:sldChg>
      <pc:sldChg chg="delSp modSp delAnim modNotes">
        <pc:chgData name="センター　平山 くるみ" userId="S::hirayama.kurumi@ysn21.jp::579244d4-61a8-4ef1-9a7e-9e562498376c" providerId="AD" clId="Web-{9234BD06-7545-4D91-9ACF-B8EC9F3D652A}" dt="2021-01-14T02:07:32.787" v="78"/>
        <pc:sldMkLst>
          <pc:docMk/>
          <pc:sldMk cId="1888878113" sldId="298"/>
        </pc:sldMkLst>
        <pc:spChg chg="del">
          <ac:chgData name="センター　平山 くるみ" userId="S::hirayama.kurumi@ysn21.jp::579244d4-61a8-4ef1-9a7e-9e562498376c" providerId="AD" clId="Web-{9234BD06-7545-4D91-9ACF-B8EC9F3D652A}" dt="2021-01-14T02:05:48.238" v="63"/>
          <ac:spMkLst>
            <pc:docMk/>
            <pc:sldMk cId="1888878113" sldId="298"/>
            <ac:spMk id="14" creationId="{69D890A9-524E-426E-8F58-22E1C5BFEBB8}"/>
          </ac:spMkLst>
        </pc:spChg>
        <pc:spChg chg="mod">
          <ac:chgData name="センター　平山 くるみ" userId="S::hirayama.kurumi@ysn21.jp::579244d4-61a8-4ef1-9a7e-9e562498376c" providerId="AD" clId="Web-{9234BD06-7545-4D91-9ACF-B8EC9F3D652A}" dt="2021-01-14T02:06:22.458" v="67" actId="20577"/>
          <ac:spMkLst>
            <pc:docMk/>
            <pc:sldMk cId="1888878113" sldId="298"/>
            <ac:spMk id="16" creationId="{A2626238-C7F4-4984-98F9-1774438A58C8}"/>
          </ac:spMkLst>
        </pc:spChg>
        <pc:spChg chg="mod">
          <ac:chgData name="センター　平山 くるみ" userId="S::hirayama.kurumi@ysn21.jp::579244d4-61a8-4ef1-9a7e-9e562498376c" providerId="AD" clId="Web-{9234BD06-7545-4D91-9ACF-B8EC9F3D652A}" dt="2021-01-14T02:07:12.490" v="77" actId="14100"/>
          <ac:spMkLst>
            <pc:docMk/>
            <pc:sldMk cId="1888878113" sldId="298"/>
            <ac:spMk id="17" creationId="{D2266DDA-7963-430E-8CD3-289C7199F3A3}"/>
          </ac:spMkLst>
        </pc:spChg>
        <pc:grpChg chg="del">
          <ac:chgData name="センター　平山 くるみ" userId="S::hirayama.kurumi@ysn21.jp::579244d4-61a8-4ef1-9a7e-9e562498376c" providerId="AD" clId="Web-{9234BD06-7545-4D91-9ACF-B8EC9F3D652A}" dt="2021-01-14T02:05:19.050" v="60"/>
          <ac:grpSpMkLst>
            <pc:docMk/>
            <pc:sldMk cId="1888878113" sldId="298"/>
            <ac:grpSpMk id="18" creationId="{AB82CDD4-6BEA-48AB-9260-7F184374FCDC}"/>
          </ac:grpSpMkLst>
        </pc:grpChg>
        <pc:picChg chg="mod">
          <ac:chgData name="センター　平山 くるみ" userId="S::hirayama.kurumi@ysn21.jp::579244d4-61a8-4ef1-9a7e-9e562498376c" providerId="AD" clId="Web-{9234BD06-7545-4D91-9ACF-B8EC9F3D652A}" dt="2021-01-14T02:05:45.207" v="62" actId="1076"/>
          <ac:picMkLst>
            <pc:docMk/>
            <pc:sldMk cId="1888878113" sldId="298"/>
            <ac:picMk id="11" creationId="{BFCE7439-0133-478E-B836-847E23332A95}"/>
          </ac:picMkLst>
        </pc:picChg>
        <pc:picChg chg="mod">
          <ac:chgData name="センター　平山 くるみ" userId="S::hirayama.kurumi@ysn21.jp::579244d4-61a8-4ef1-9a7e-9e562498376c" providerId="AD" clId="Web-{9234BD06-7545-4D91-9ACF-B8EC9F3D652A}" dt="2021-01-14T02:06:36.474" v="71" actId="1076"/>
          <ac:picMkLst>
            <pc:docMk/>
            <pc:sldMk cId="1888878113" sldId="298"/>
            <ac:picMk id="15" creationId="{1B25C9CB-6B3F-4FEF-AAB6-72DF3B1649BA}"/>
          </ac:picMkLst>
        </pc:picChg>
      </pc:sldChg>
      <pc:sldChg chg="addSp delSp modSp modNotes">
        <pc:chgData name="センター　平山 くるみ" userId="S::hirayama.kurumi@ysn21.jp::579244d4-61a8-4ef1-9a7e-9e562498376c" providerId="AD" clId="Web-{9234BD06-7545-4D91-9ACF-B8EC9F3D652A}" dt="2021-01-14T02:05:12.222" v="59" actId="1076"/>
        <pc:sldMkLst>
          <pc:docMk/>
          <pc:sldMk cId="3843299967" sldId="299"/>
        </pc:sldMkLst>
        <pc:spChg chg="mod">
          <ac:chgData name="センター　平山 くるみ" userId="S::hirayama.kurumi@ysn21.jp::579244d4-61a8-4ef1-9a7e-9e562498376c" providerId="AD" clId="Web-{9234BD06-7545-4D91-9ACF-B8EC9F3D652A}" dt="2021-01-14T02:04:59.738" v="55" actId="1076"/>
          <ac:spMkLst>
            <pc:docMk/>
            <pc:sldMk cId="3843299967" sldId="299"/>
            <ac:spMk id="3" creationId="{6AE253CA-F4D0-4053-B516-03CF14EF5888}"/>
          </ac:spMkLst>
        </pc:spChg>
        <pc:spChg chg="del">
          <ac:chgData name="センター　平山 くるみ" userId="S::hirayama.kurumi@ysn21.jp::579244d4-61a8-4ef1-9a7e-9e562498376c" providerId="AD" clId="Web-{9234BD06-7545-4D91-9ACF-B8EC9F3D652A}" dt="2021-01-14T02:03:25.001" v="40"/>
          <ac:spMkLst>
            <pc:docMk/>
            <pc:sldMk cId="3843299967" sldId="299"/>
            <ac:spMk id="4" creationId="{D390ACE7-047D-40C8-B9E9-FEBE62B725EB}"/>
          </ac:spMkLst>
        </pc:spChg>
        <pc:spChg chg="del">
          <ac:chgData name="センター　平山 くるみ" userId="S::hirayama.kurumi@ysn21.jp::579244d4-61a8-4ef1-9a7e-9e562498376c" providerId="AD" clId="Web-{9234BD06-7545-4D91-9ACF-B8EC9F3D652A}" dt="2021-01-14T02:03:21.517" v="39"/>
          <ac:spMkLst>
            <pc:docMk/>
            <pc:sldMk cId="3843299967" sldId="299"/>
            <ac:spMk id="5" creationId="{8CC350B4-5E60-4E7D-8094-256FE8A80338}"/>
          </ac:spMkLst>
        </pc:spChg>
        <pc:spChg chg="mod">
          <ac:chgData name="センター　平山 くるみ" userId="S::hirayama.kurumi@ysn21.jp::579244d4-61a8-4ef1-9a7e-9e562498376c" providerId="AD" clId="Web-{9234BD06-7545-4D91-9ACF-B8EC9F3D652A}" dt="2021-01-14T02:05:12.222" v="59" actId="1076"/>
          <ac:spMkLst>
            <pc:docMk/>
            <pc:sldMk cId="3843299967" sldId="299"/>
            <ac:spMk id="7" creationId="{701CB315-2B2A-4230-ADAE-B6D811966C04}"/>
          </ac:spMkLst>
        </pc:spChg>
        <pc:spChg chg="mod">
          <ac:chgData name="センター　平山 くるみ" userId="S::hirayama.kurumi@ysn21.jp::579244d4-61a8-4ef1-9a7e-9e562498376c" providerId="AD" clId="Web-{9234BD06-7545-4D91-9ACF-B8EC9F3D652A}" dt="2021-01-14T02:04:03.487" v="44" actId="14100"/>
          <ac:spMkLst>
            <pc:docMk/>
            <pc:sldMk cId="3843299967" sldId="299"/>
            <ac:spMk id="8" creationId="{4D369E61-3747-4AE2-954E-1E96FEBB13B6}"/>
          </ac:spMkLst>
        </pc:spChg>
        <pc:spChg chg="add del">
          <ac:chgData name="センター　平山 くるみ" userId="S::hirayama.kurumi@ysn21.jp::579244d4-61a8-4ef1-9a7e-9e562498376c" providerId="AD" clId="Web-{9234BD06-7545-4D91-9ACF-B8EC9F3D652A}" dt="2021-01-14T02:04:52.550" v="54"/>
          <ac:spMkLst>
            <pc:docMk/>
            <pc:sldMk cId="3843299967" sldId="299"/>
            <ac:spMk id="13" creationId="{22529E85-2B75-4E4A-BFC4-6A412F9D787C}"/>
          </ac:spMkLst>
        </pc:spChg>
        <pc:spChg chg="mod">
          <ac:chgData name="センター　平山 くるみ" userId="S::hirayama.kurumi@ysn21.jp::579244d4-61a8-4ef1-9a7e-9e562498376c" providerId="AD" clId="Web-{9234BD06-7545-4D91-9ACF-B8EC9F3D652A}" dt="2021-01-14T02:04:29.174" v="52" actId="1076"/>
          <ac:spMkLst>
            <pc:docMk/>
            <pc:sldMk cId="3843299967" sldId="299"/>
            <ac:spMk id="14" creationId="{69D890A9-524E-426E-8F58-22E1C5BFEBB8}"/>
          </ac:spMkLst>
        </pc:spChg>
        <pc:grpChg chg="mod">
          <ac:chgData name="センター　平山 くるみ" userId="S::hirayama.kurumi@ysn21.jp::579244d4-61a8-4ef1-9a7e-9e562498376c" providerId="AD" clId="Web-{9234BD06-7545-4D91-9ACF-B8EC9F3D652A}" dt="2021-01-14T02:05:02.347" v="56" actId="1076"/>
          <ac:grpSpMkLst>
            <pc:docMk/>
            <pc:sldMk cId="3843299967" sldId="299"/>
            <ac:grpSpMk id="18" creationId="{AB82CDD4-6BEA-48AB-9260-7F184374FCDC}"/>
          </ac:grpSpMkLst>
        </pc:grpChg>
        <pc:picChg chg="mod">
          <ac:chgData name="センター　平山 くるみ" userId="S::hirayama.kurumi@ysn21.jp::579244d4-61a8-4ef1-9a7e-9e562498376c" providerId="AD" clId="Web-{9234BD06-7545-4D91-9ACF-B8EC9F3D652A}" dt="2021-01-14T02:05:08.300" v="58" actId="1076"/>
          <ac:picMkLst>
            <pc:docMk/>
            <pc:sldMk cId="3843299967" sldId="299"/>
            <ac:picMk id="6" creationId="{B2BF9771-B39B-4D76-B347-F4C97799411E}"/>
          </ac:picMkLst>
        </pc:picChg>
        <pc:picChg chg="mod">
          <ac:chgData name="センター　平山 くるみ" userId="S::hirayama.kurumi@ysn21.jp::579244d4-61a8-4ef1-9a7e-9e562498376c" providerId="AD" clId="Web-{9234BD06-7545-4D91-9ACF-B8EC9F3D652A}" dt="2021-01-14T02:04:05.580" v="45" actId="1076"/>
          <ac:picMkLst>
            <pc:docMk/>
            <pc:sldMk cId="3843299967" sldId="299"/>
            <ac:picMk id="11" creationId="{BFCE7439-0133-478E-B836-847E23332A95}"/>
          </ac:picMkLst>
        </pc:picChg>
        <pc:picChg chg="mod">
          <ac:chgData name="センター　平山 くるみ" userId="S::hirayama.kurumi@ysn21.jp::579244d4-61a8-4ef1-9a7e-9e562498376c" providerId="AD" clId="Web-{9234BD06-7545-4D91-9ACF-B8EC9F3D652A}" dt="2021-01-14T02:04:26.190" v="51" actId="1076"/>
          <ac:picMkLst>
            <pc:docMk/>
            <pc:sldMk cId="3843299967" sldId="299"/>
            <ac:picMk id="15" creationId="{1B25C9CB-6B3F-4FEF-AAB6-72DF3B1649BA}"/>
          </ac:picMkLst>
        </pc:picChg>
      </pc:sldChg>
      <pc:sldChg chg="addSp delSp modSp add modNotes">
        <pc:chgData name="センター　平山 くるみ" userId="S::hirayama.kurumi@ysn21.jp::579244d4-61a8-4ef1-9a7e-9e562498376c" providerId="AD" clId="Web-{9234BD06-7545-4D91-9ACF-B8EC9F3D652A}" dt="2021-01-14T02:03:15.548" v="38"/>
        <pc:sldMkLst>
          <pc:docMk/>
          <pc:sldMk cId="670892530" sldId="300"/>
        </pc:sldMkLst>
        <pc:spChg chg="del">
          <ac:chgData name="センター　平山 くるみ" userId="S::hirayama.kurumi@ysn21.jp::579244d4-61a8-4ef1-9a7e-9e562498376c" providerId="AD" clId="Web-{9234BD06-7545-4D91-9ACF-B8EC9F3D652A}" dt="2021-01-14T01:59:58.482" v="8"/>
          <ac:spMkLst>
            <pc:docMk/>
            <pc:sldMk cId="670892530" sldId="300"/>
            <ac:spMk id="3" creationId="{00000000-0000-0000-0000-000000000000}"/>
          </ac:spMkLst>
        </pc:spChg>
        <pc:spChg chg="add del mod">
          <ac:chgData name="センター　平山 くるみ" userId="S::hirayama.kurumi@ysn21.jp::579244d4-61a8-4ef1-9a7e-9e562498376c" providerId="AD" clId="Web-{9234BD06-7545-4D91-9ACF-B8EC9F3D652A}" dt="2021-01-14T01:59:41.357" v="5"/>
          <ac:spMkLst>
            <pc:docMk/>
            <pc:sldMk cId="670892530" sldId="300"/>
            <ac:spMk id="4" creationId="{893877A2-21CA-4AEC-96DE-FB7676817EC4}"/>
          </ac:spMkLst>
        </pc:spChg>
        <pc:spChg chg="add mod">
          <ac:chgData name="センター　平山 くるみ" userId="S::hirayama.kurumi@ysn21.jp::579244d4-61a8-4ef1-9a7e-9e562498376c" providerId="AD" clId="Web-{9234BD06-7545-4D91-9ACF-B8EC9F3D652A}" dt="2021-01-14T02:01:08.499" v="24" actId="1076"/>
          <ac:spMkLst>
            <pc:docMk/>
            <pc:sldMk cId="670892530" sldId="300"/>
            <ac:spMk id="5" creationId="{4359F10F-C2A9-492E-A298-04C0D95BC2CB}"/>
          </ac:spMkLst>
        </pc:spChg>
        <pc:spChg chg="add del">
          <ac:chgData name="センター　平山 くるみ" userId="S::hirayama.kurumi@ysn21.jp::579244d4-61a8-4ef1-9a7e-9e562498376c" providerId="AD" clId="Web-{9234BD06-7545-4D91-9ACF-B8EC9F3D652A}" dt="2021-01-14T02:00:20.170" v="14"/>
          <ac:spMkLst>
            <pc:docMk/>
            <pc:sldMk cId="670892530" sldId="300"/>
            <ac:spMk id="6" creationId="{F89CA751-BF9D-4B14-8734-53AD0FD14A00}"/>
          </ac:spMkLst>
        </pc:spChg>
        <pc:spChg chg="add mod">
          <ac:chgData name="センター　平山 くるみ" userId="S::hirayama.kurumi@ysn21.jp::579244d4-61a8-4ef1-9a7e-9e562498376c" providerId="AD" clId="Web-{9234BD06-7545-4D91-9ACF-B8EC9F3D652A}" dt="2021-01-14T02:00:32.373" v="16" actId="1076"/>
          <ac:spMkLst>
            <pc:docMk/>
            <pc:sldMk cId="670892530" sldId="300"/>
            <ac:spMk id="7" creationId="{2B93EE2F-753D-46C4-B360-967C6AF1033E}"/>
          </ac:spMkLst>
        </pc:spChg>
        <pc:spChg chg="mod">
          <ac:chgData name="センター　平山 くるみ" userId="S::hirayama.kurumi@ysn21.jp::579244d4-61a8-4ef1-9a7e-9e562498376c" providerId="AD" clId="Web-{9234BD06-7545-4D91-9ACF-B8EC9F3D652A}" dt="2021-01-14T02:02:07.094" v="35" actId="1076"/>
          <ac:spMkLst>
            <pc:docMk/>
            <pc:sldMk cId="670892530" sldId="300"/>
            <ac:spMk id="25" creationId="{4D369E61-3747-4AE2-954E-1E96FEBB13B6}"/>
          </ac:spMkLst>
        </pc:spChg>
        <pc:spChg chg="mod">
          <ac:chgData name="センター　平山 くるみ" userId="S::hirayama.kurumi@ysn21.jp::579244d4-61a8-4ef1-9a7e-9e562498376c" providerId="AD" clId="Web-{9234BD06-7545-4D91-9ACF-B8EC9F3D652A}" dt="2021-01-14T02:00:58.796" v="23" actId="14100"/>
          <ac:spMkLst>
            <pc:docMk/>
            <pc:sldMk cId="670892530" sldId="300"/>
            <ac:spMk id="30" creationId="{D2266DDA-7963-430E-8CD3-289C7199F3A3}"/>
          </ac:spMkLst>
        </pc:spChg>
        <pc:spChg chg="mod">
          <ac:chgData name="センター　平山 くるみ" userId="S::hirayama.kurumi@ysn21.jp::579244d4-61a8-4ef1-9a7e-9e562498376c" providerId="AD" clId="Web-{9234BD06-7545-4D91-9ACF-B8EC9F3D652A}" dt="2021-01-14T02:01:11.936" v="25" actId="1076"/>
          <ac:spMkLst>
            <pc:docMk/>
            <pc:sldMk cId="670892530" sldId="300"/>
            <ac:spMk id="35" creationId="{16ECB289-1E9B-4932-A685-4655E7162457}"/>
          </ac:spMkLst>
        </pc:spChg>
      </pc:sldChg>
    </pc:docChg>
  </pc:docChgLst>
  <pc:docChgLst>
    <pc:chgData name="センター　平山 くるみ" userId="S::hirayama.kurumi@ysn21.jp::579244d4-61a8-4ef1-9a7e-9e562498376c" providerId="AD" clId="Web-{4CFDC8DC-47AE-48D0-BFCA-FC09625CBEED}"/>
    <pc:docChg chg="modSld">
      <pc:chgData name="センター　平山 くるみ" userId="S::hirayama.kurumi@ysn21.jp::579244d4-61a8-4ef1-9a7e-9e562498376c" providerId="AD" clId="Web-{4CFDC8DC-47AE-48D0-BFCA-FC09625CBEED}" dt="2021-01-13T06:16:48.624" v="1" actId="20577"/>
      <pc:docMkLst>
        <pc:docMk/>
      </pc:docMkLst>
      <pc:sldChg chg="modSp">
        <pc:chgData name="センター　平山 くるみ" userId="S::hirayama.kurumi@ysn21.jp::579244d4-61a8-4ef1-9a7e-9e562498376c" providerId="AD" clId="Web-{4CFDC8DC-47AE-48D0-BFCA-FC09625CBEED}" dt="2021-01-13T06:16:48.624" v="1" actId="20577"/>
        <pc:sldMkLst>
          <pc:docMk/>
          <pc:sldMk cId="3208804046" sldId="294"/>
        </pc:sldMkLst>
        <pc:spChg chg="mod">
          <ac:chgData name="センター　平山 くるみ" userId="S::hirayama.kurumi@ysn21.jp::579244d4-61a8-4ef1-9a7e-9e562498376c" providerId="AD" clId="Web-{4CFDC8DC-47AE-48D0-BFCA-FC09625CBEED}" dt="2021-01-13T06:16:48.624" v="1" actId="20577"/>
          <ac:spMkLst>
            <pc:docMk/>
            <pc:sldMk cId="3208804046" sldId="294"/>
            <ac:spMk id="23" creationId="{67C3A9C9-8BDA-4B84-B066-465A2D3156D0}"/>
          </ac:spMkLst>
        </pc:spChg>
      </pc:sldChg>
    </pc:docChg>
  </pc:docChgLst>
  <pc:docChgLst>
    <pc:chgData name="センター　平山 くるみ" userId="S::hirayama.kurumi@ysn21.jp::579244d4-61a8-4ef1-9a7e-9e562498376c" providerId="AD" clId="Web-{1E5C2977-3E5C-4027-8AE3-78ECCA2E9E6F}"/>
    <pc:docChg chg="modSld">
      <pc:chgData name="センター　平山 くるみ" userId="S::hirayama.kurumi@ysn21.jp::579244d4-61a8-4ef1-9a7e-9e562498376c" providerId="AD" clId="Web-{1E5C2977-3E5C-4027-8AE3-78ECCA2E9E6F}" dt="2021-01-14T06:50:20.087" v="3"/>
      <pc:docMkLst>
        <pc:docMk/>
      </pc:docMkLst>
      <pc:sldChg chg="modNotes">
        <pc:chgData name="センター　平山 くるみ" userId="S::hirayama.kurumi@ysn21.jp::579244d4-61a8-4ef1-9a7e-9e562498376c" providerId="AD" clId="Web-{1E5C2977-3E5C-4027-8AE3-78ECCA2E9E6F}" dt="2021-01-14T06:49:36.913" v="1"/>
        <pc:sldMkLst>
          <pc:docMk/>
          <pc:sldMk cId="773886432" sldId="295"/>
        </pc:sldMkLst>
      </pc:sldChg>
      <pc:sldChg chg="modNotes">
        <pc:chgData name="センター　平山 くるみ" userId="S::hirayama.kurumi@ysn21.jp::579244d4-61a8-4ef1-9a7e-9e562498376c" providerId="AD" clId="Web-{1E5C2977-3E5C-4027-8AE3-78ECCA2E9E6F}" dt="2021-01-14T06:50:20.087" v="3"/>
        <pc:sldMkLst>
          <pc:docMk/>
          <pc:sldMk cId="670892530" sldId="300"/>
        </pc:sldMkLst>
      </pc:sldChg>
    </pc:docChg>
  </pc:docChgLst>
  <pc:docChgLst>
    <pc:chgData name="センター　平山 くるみ" userId="S::hirayama.kurumi@ysn21.jp::579244d4-61a8-4ef1-9a7e-9e562498376c" providerId="AD" clId="Web-{7B964D2D-A09B-46C9-B3D3-5CEAA2B3AAC1}"/>
    <pc:docChg chg="modSld">
      <pc:chgData name="センター　平山 くるみ" userId="S::hirayama.kurumi@ysn21.jp::579244d4-61a8-4ef1-9a7e-9e562498376c" providerId="AD" clId="Web-{7B964D2D-A09B-46C9-B3D3-5CEAA2B3AAC1}" dt="2021-01-14T08:01:10.967" v="26"/>
      <pc:docMkLst>
        <pc:docMk/>
      </pc:docMkLst>
      <pc:sldChg chg="modNotes">
        <pc:chgData name="センター　平山 くるみ" userId="S::hirayama.kurumi@ysn21.jp::579244d4-61a8-4ef1-9a7e-9e562498376c" providerId="AD" clId="Web-{7B964D2D-A09B-46C9-B3D3-5CEAA2B3AAC1}" dt="2021-01-14T07:50:46.314" v="9"/>
        <pc:sldMkLst>
          <pc:docMk/>
          <pc:sldMk cId="3208804046" sldId="294"/>
        </pc:sldMkLst>
      </pc:sldChg>
      <pc:sldChg chg="modSp addCm">
        <pc:chgData name="センター　平山 くるみ" userId="S::hirayama.kurumi@ysn21.jp::579244d4-61a8-4ef1-9a7e-9e562498376c" providerId="AD" clId="Web-{7B964D2D-A09B-46C9-B3D3-5CEAA2B3AAC1}" dt="2021-01-14T08:00:23.716" v="24"/>
        <pc:sldMkLst>
          <pc:docMk/>
          <pc:sldMk cId="773886432" sldId="295"/>
        </pc:sldMkLst>
        <pc:spChg chg="mod">
          <ac:chgData name="センター　平山 くるみ" userId="S::hirayama.kurumi@ysn21.jp::579244d4-61a8-4ef1-9a7e-9e562498376c" providerId="AD" clId="Web-{7B964D2D-A09B-46C9-B3D3-5CEAA2B3AAC1}" dt="2021-01-14T07:53:02.066" v="10" actId="20577"/>
          <ac:spMkLst>
            <pc:docMk/>
            <pc:sldMk cId="773886432" sldId="295"/>
            <ac:spMk id="30" creationId="{933DCB4A-CBDA-4D9A-BD6B-912A72BB9F22}"/>
          </ac:spMkLst>
        </pc:spChg>
      </pc:sldChg>
      <pc:sldChg chg="addCm modNotes">
        <pc:chgData name="センター　平山 くるみ" userId="S::hirayama.kurumi@ysn21.jp::579244d4-61a8-4ef1-9a7e-9e562498376c" providerId="AD" clId="Web-{7B964D2D-A09B-46C9-B3D3-5CEAA2B3AAC1}" dt="2021-01-14T08:01:10.967" v="26"/>
        <pc:sldMkLst>
          <pc:docMk/>
          <pc:sldMk cId="29929274" sldId="296"/>
        </pc:sldMkLst>
      </pc:sldChg>
      <pc:sldChg chg="delAnim addCm modNotes">
        <pc:chgData name="センター　平山 くるみ" userId="S::hirayama.kurumi@ysn21.jp::579244d4-61a8-4ef1-9a7e-9e562498376c" providerId="AD" clId="Web-{7B964D2D-A09B-46C9-B3D3-5CEAA2B3AAC1}" dt="2021-01-14T08:00:36.623" v="25"/>
        <pc:sldMkLst>
          <pc:docMk/>
          <pc:sldMk cId="3843299967" sldId="299"/>
        </pc:sldMkLst>
      </pc:sldChg>
      <pc:sldChg chg="modNotes">
        <pc:chgData name="センター　平山 くるみ" userId="S::hirayama.kurumi@ysn21.jp::579244d4-61a8-4ef1-9a7e-9e562498376c" providerId="AD" clId="Web-{7B964D2D-A09B-46C9-B3D3-5CEAA2B3AAC1}" dt="2021-01-14T07:54:03.193" v="12"/>
        <pc:sldMkLst>
          <pc:docMk/>
          <pc:sldMk cId="670892530" sldId="30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ja-JP"/>
          </a:p>
        </p:txBody>
      </p:sp>
      <p:sp>
        <p:nvSpPr>
          <p:cNvPr id="5123" name="Rectangle 3"/>
          <p:cNvSpPr>
            <a:spLocks noGrp="1" noChangeArrowheads="1"/>
          </p:cNvSpPr>
          <p:nvPr>
            <p:ph type="dt" idx="1"/>
          </p:nvPr>
        </p:nvSpPr>
        <p:spPr bwMode="auto">
          <a:xfrm>
            <a:off x="385201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ja-JP"/>
          </a:p>
        </p:txBody>
      </p:sp>
      <p:sp>
        <p:nvSpPr>
          <p:cNvPr id="307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06357" y="4715153"/>
            <a:ext cx="4984962"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126" name="Rectangle 6"/>
          <p:cNvSpPr>
            <a:spLocks noGrp="1" noChangeArrowheads="1"/>
          </p:cNvSpPr>
          <p:nvPr>
            <p:ph type="ftr" sz="quarter" idx="4"/>
          </p:nvPr>
        </p:nvSpPr>
        <p:spPr bwMode="auto">
          <a:xfrm>
            <a:off x="0"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ja-JP"/>
          </a:p>
        </p:txBody>
      </p:sp>
      <p:sp>
        <p:nvSpPr>
          <p:cNvPr id="5127" name="Rectangle 7"/>
          <p:cNvSpPr>
            <a:spLocks noGrp="1" noChangeArrowheads="1"/>
          </p:cNvSpPr>
          <p:nvPr>
            <p:ph type="sldNum" sz="quarter" idx="5"/>
          </p:nvPr>
        </p:nvSpPr>
        <p:spPr bwMode="auto">
          <a:xfrm>
            <a:off x="3852016"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71185AA-3C0B-4F35-97BD-C8298C40C359}" type="slidenum">
              <a:rPr lang="en-US" altLang="ja-JP"/>
              <a:pPr>
                <a:defRPr/>
              </a:pPr>
              <a:t>‹#›</a:t>
            </a:fld>
            <a:endParaRPr lang="en-US" altLang="ja-JP"/>
          </a:p>
        </p:txBody>
      </p:sp>
    </p:spTree>
    <p:extLst>
      <p:ext uri="{BB962C8B-B14F-4D97-AF65-F5344CB8AC3E}">
        <p14:creationId xmlns:p14="http://schemas.microsoft.com/office/powerpoint/2010/main" val="11092737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メイリオ" panose="020B0604030504040204" pitchFamily="50" charset="-128"/>
                <a:ea typeface="メイリオ" panose="020B0604030504040204" pitchFamily="50" charset="-128"/>
              </a:rPr>
              <a:t>探究研修モジュール「整理・分析 </a:t>
            </a:r>
            <a:r>
              <a:rPr kumimoji="1" lang="ja-JP" altLang="en-US" dirty="0" smtClean="0">
                <a:latin typeface="メイリオ" panose="020B0604030504040204" pitchFamily="50" charset="-128"/>
                <a:ea typeface="メイリオ" panose="020B0604030504040204" pitchFamily="50" charset="-128"/>
              </a:rPr>
              <a:t>２部 </a:t>
            </a:r>
            <a:r>
              <a:rPr kumimoji="1" lang="ja-JP" altLang="en-US" dirty="0" smtClean="0">
                <a:latin typeface="メイリオ" panose="020B0604030504040204" pitchFamily="50" charset="-128"/>
                <a:ea typeface="メイリオ" panose="020B0604030504040204" pitchFamily="50" charset="-128"/>
              </a:rPr>
              <a:t>ワークショップ編」を始めます。</a:t>
            </a:r>
            <a:endParaRPr kumimoji="1" lang="en-US" altLang="ja-JP" dirty="0">
              <a:latin typeface="メイリオ" panose="020B0604030504040204" pitchFamily="50" charset="-128"/>
              <a:ea typeface="メイリオ" panose="020B0604030504040204" pitchFamily="50" charset="-128"/>
            </a:endParaRPr>
          </a:p>
          <a:p>
            <a:r>
              <a:rPr kumimoji="1" lang="en-US" altLang="ja-JP" dirty="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★次</a:t>
            </a:r>
            <a:r>
              <a:rPr kumimoji="1" lang="ja-JP" altLang="en-US" dirty="0">
                <a:latin typeface="メイリオ" panose="020B0604030504040204" pitchFamily="50" charset="-128"/>
                <a:ea typeface="メイリオ" panose="020B0604030504040204" pitchFamily="50" charset="-128"/>
              </a:rPr>
              <a:t>の</a:t>
            </a:r>
            <a:r>
              <a:rPr kumimoji="1" lang="ja-JP" altLang="en-US" dirty="0" smtClean="0">
                <a:latin typeface="メイリオ" panose="020B0604030504040204" pitchFamily="50" charset="-128"/>
                <a:ea typeface="メイリオ" panose="020B0604030504040204" pitchFamily="50" charset="-128"/>
              </a:rPr>
              <a:t>ページ</a:t>
            </a:r>
            <a:r>
              <a:rPr kumimoji="1" lang="en-US" altLang="ja-JP" dirty="0" smtClean="0">
                <a:latin typeface="メイリオ" panose="020B0604030504040204" pitchFamily="50" charset="-128"/>
                <a:ea typeface="メイリオ" panose="020B0604030504040204" pitchFamily="50" charset="-128"/>
              </a:rPr>
              <a:t>】</a:t>
            </a:r>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3027">
              <a:defRPr/>
            </a:pPr>
            <a:fld id="{971185AA-3C0B-4F35-97BD-C8298C40C359}" type="slidenum">
              <a:rPr lang="en-US" altLang="ja-JP">
                <a:solidFill>
                  <a:prstClr val="black"/>
                </a:solidFill>
              </a:rPr>
              <a:pPr defTabSz="913027">
                <a:defRPr/>
              </a:pPr>
              <a:t>1</a:t>
            </a:fld>
            <a:endParaRPr lang="en-US" altLang="ja-JP">
              <a:solidFill>
                <a:prstClr val="black"/>
              </a:solidFill>
            </a:endParaRPr>
          </a:p>
        </p:txBody>
      </p:sp>
    </p:spTree>
    <p:extLst>
      <p:ext uri="{BB962C8B-B14F-4D97-AF65-F5344CB8AC3E}">
        <p14:creationId xmlns:p14="http://schemas.microsoft.com/office/powerpoint/2010/main" val="4172361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just" defTabSz="914400" rtl="0" eaLnBrk="0" fontAlgn="base" latinLnBrk="0" hangingPunct="0">
              <a:lnSpc>
                <a:spcPct val="100000"/>
              </a:lnSpc>
              <a:spcBef>
                <a:spcPct val="30000"/>
              </a:spcBef>
              <a:spcAft>
                <a:spcPct val="0"/>
              </a:spcAft>
              <a:buClrTx/>
              <a:buSzTx/>
              <a:buFontTx/>
              <a:buNone/>
              <a:tabLst/>
              <a:defRPr/>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整理・分析の場において、「考えるための技法」を意識させるため</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に教師</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の意図的な働きかけは他にありませんか。</a:t>
            </a:r>
            <a:r>
              <a:rPr kumimoji="1" lang="ja-JP" altLang="en-US"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皆さんでアイデアを共有し、実践につなげられる工夫についても考えてみましょう。</a:t>
            </a:r>
          </a:p>
          <a:p>
            <a:pPr marL="0" marR="0" lvl="0" indent="0" algn="just" defTabSz="914400" rtl="0" eaLnBrk="0" fontAlgn="base" latinLnBrk="0" hangingPunct="0">
              <a:lnSpc>
                <a:spcPct val="100000"/>
              </a:lnSpc>
              <a:spcBef>
                <a:spcPct val="30000"/>
              </a:spcBef>
              <a:spcAft>
                <a:spcPct val="0"/>
              </a:spcAft>
              <a:buClrTx/>
              <a:buSzTx/>
              <a:buFontTx/>
              <a:buNone/>
              <a:tabLst/>
              <a:defRPr/>
            </a:pP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★次のページ</a:t>
            </a:r>
            <a:r>
              <a:rPr lang="en-US" altLang="ja-JP" dirty="0" smtClean="0">
                <a:latin typeface="メイリオ" panose="020B0604030504040204" pitchFamily="50" charset="-128"/>
                <a:ea typeface="メイリオ" panose="020B0604030504040204" pitchFamily="50" charset="-128"/>
              </a:rPr>
              <a:t>】</a:t>
            </a:r>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A8DE3D-065A-4A65-BBD6-3C7361EA0BBB}"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 name="日付プレースホルダー 4"/>
          <p:cNvSpPr>
            <a:spLocks noGrp="1"/>
          </p:cNvSpPr>
          <p:nvPr>
            <p:ph type="dt"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49F6D6-4E43-41DF-AD67-766ECA66C269}" type="datetime1">
              <a:rPr kumimoji="1" lang="ja-JP"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2021/3/16</a:t>
            </a:fld>
            <a:endParaRPr kumimoji="1" lang="ja-JP"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877863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latin typeface="メイリオ" panose="020B0604030504040204" pitchFamily="50" charset="-128"/>
                <a:ea typeface="メイリオ" panose="020B0604030504040204" pitchFamily="50" charset="-128"/>
              </a:rPr>
              <a:t>これで探究研修モジュール「整理・</a:t>
            </a:r>
            <a:r>
              <a:rPr kumimoji="1" lang="ja-JP" altLang="en-US" dirty="0" smtClean="0">
                <a:latin typeface="メイリオ" panose="020B0604030504040204" pitchFamily="50" charset="-128"/>
                <a:ea typeface="メイリオ" panose="020B0604030504040204" pitchFamily="50" charset="-128"/>
              </a:rPr>
              <a:t>分析 ２部 ワークショップ編</a:t>
            </a:r>
            <a:r>
              <a:rPr kumimoji="1" lang="ja-JP" altLang="en-US" dirty="0" smtClean="0">
                <a:latin typeface="メイリオ" panose="020B0604030504040204" pitchFamily="50" charset="-128"/>
                <a:ea typeface="メイリオ" panose="020B0604030504040204" pitchFamily="50" charset="-128"/>
              </a:rPr>
              <a:t>」を終わります。</a:t>
            </a:r>
            <a:endParaRPr kumimoji="1" lang="en-US" altLang="ja-JP" dirty="0" smtClean="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3027">
              <a:defRPr/>
            </a:pPr>
            <a:fld id="{971185AA-3C0B-4F35-97BD-C8298C40C359}" type="slidenum">
              <a:rPr lang="en-US" altLang="ja-JP">
                <a:solidFill>
                  <a:prstClr val="black"/>
                </a:solidFill>
              </a:rPr>
              <a:pPr defTabSz="913027">
                <a:defRPr/>
              </a:pPr>
              <a:t>11</a:t>
            </a:fld>
            <a:endParaRPr lang="en-US" altLang="ja-JP">
              <a:solidFill>
                <a:prstClr val="black"/>
              </a:solidFill>
            </a:endParaRPr>
          </a:p>
        </p:txBody>
      </p:sp>
    </p:spTree>
    <p:extLst>
      <p:ext uri="{BB962C8B-B14F-4D97-AF65-F5344CB8AC3E}">
        <p14:creationId xmlns:p14="http://schemas.microsoft.com/office/powerpoint/2010/main" val="4261148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kumimoji="1" lang="ja-JP" altLang="en-US" dirty="0" smtClean="0">
                <a:latin typeface="メイリオ" panose="020B0604030504040204" pitchFamily="50" charset="-128"/>
                <a:ea typeface="メイリオ" panose="020B0604030504040204" pitchFamily="50" charset="-128"/>
              </a:rPr>
              <a:t>整理</a:t>
            </a:r>
            <a:r>
              <a:rPr kumimoji="1" lang="ja-JP" altLang="en-US" dirty="0">
                <a:latin typeface="メイリオ" panose="020B0604030504040204" pitchFamily="50" charset="-128"/>
                <a:ea typeface="メイリオ" panose="020B0604030504040204" pitchFamily="50" charset="-128"/>
              </a:rPr>
              <a:t>・分析では、思考する活動を適切に</a:t>
            </a:r>
            <a:r>
              <a:rPr kumimoji="1" lang="ja-JP" altLang="en-US" dirty="0" smtClean="0">
                <a:latin typeface="メイリオ" panose="020B0604030504040204" pitchFamily="50" charset="-128"/>
                <a:ea typeface="メイリオ" panose="020B0604030504040204" pitchFamily="50" charset="-128"/>
              </a:rPr>
              <a:t>位置付ける</a:t>
            </a:r>
            <a:r>
              <a:rPr kumimoji="1" lang="ja-JP" altLang="en-US" dirty="0">
                <a:latin typeface="メイリオ" panose="020B0604030504040204" pitchFamily="50" charset="-128"/>
                <a:ea typeface="メイリオ" panose="020B0604030504040204" pitchFamily="50" charset="-128"/>
              </a:rPr>
              <a:t>ことが大切です。</a:t>
            </a:r>
            <a:endParaRPr kumimoji="1" lang="en-US" altLang="ja-JP" dirty="0">
              <a:latin typeface="メイリオ" panose="020B0604030504040204" pitchFamily="50" charset="-128"/>
              <a:ea typeface="メイリオ" panose="020B0604030504040204" pitchFamily="50" charset="-128"/>
            </a:endParaRPr>
          </a:p>
          <a:p>
            <a:pPr algn="just"/>
            <a:r>
              <a:rPr kumimoji="1" lang="ja-JP" altLang="en-US" dirty="0">
                <a:latin typeface="メイリオ" panose="020B0604030504040204" pitchFamily="50" charset="-128"/>
                <a:ea typeface="メイリオ" panose="020B0604030504040204" pitchFamily="50" charset="-128"/>
              </a:rPr>
              <a:t>思考の場面では</a:t>
            </a:r>
            <a:r>
              <a:rPr kumimoji="1" lang="ja-JP" altLang="en-US" dirty="0" smtClean="0">
                <a:latin typeface="メイリオ" panose="020B0604030504040204" pitchFamily="50" charset="-128"/>
                <a:ea typeface="メイリオ" panose="020B0604030504040204" pitchFamily="50" charset="-128"/>
              </a:rPr>
              <a:t>、三つの点</a:t>
            </a:r>
            <a:r>
              <a:rPr kumimoji="1" lang="ja-JP" altLang="en-US" dirty="0">
                <a:latin typeface="メイリオ" panose="020B0604030504040204" pitchFamily="50" charset="-128"/>
                <a:ea typeface="メイリオ" panose="020B0604030504040204" pitchFamily="50" charset="-128"/>
              </a:rPr>
              <a:t>に配慮するとよいでしょう。</a:t>
            </a:r>
            <a:endParaRPr kumimoji="1" lang="en-US" altLang="ja-JP" dirty="0">
              <a:latin typeface="メイリオ" panose="020B0604030504040204" pitchFamily="50" charset="-128"/>
              <a:ea typeface="メイリオ" panose="020B0604030504040204" pitchFamily="50" charset="-128"/>
            </a:endParaRPr>
          </a:p>
          <a:p>
            <a:pPr algn="just"/>
            <a:r>
              <a:rPr lang="ja-JP" altLang="en-US" dirty="0">
                <a:latin typeface="メイリオ" panose="020B0604030504040204" pitchFamily="50" charset="-128"/>
                <a:ea typeface="メイリオ" panose="020B0604030504040204" pitchFamily="50" charset="-128"/>
              </a:rPr>
              <a:t>２</a:t>
            </a:r>
            <a:r>
              <a:rPr kumimoji="1" lang="ja-JP" altLang="en-US" dirty="0" smtClean="0">
                <a:latin typeface="メイリオ" panose="020B0604030504040204" pitchFamily="50" charset="-128"/>
                <a:ea typeface="メイリオ" panose="020B0604030504040204" pitchFamily="50" charset="-128"/>
              </a:rPr>
              <a:t>部</a:t>
            </a:r>
            <a:r>
              <a:rPr kumimoji="1" lang="ja-JP" altLang="en-US" dirty="0" smtClean="0">
                <a:latin typeface="メイリオ" panose="020B0604030504040204" pitchFamily="50" charset="-128"/>
                <a:ea typeface="メイリオ" panose="020B0604030504040204" pitchFamily="50" charset="-128"/>
              </a:rPr>
              <a:t>ワークショップ編では、このうちの一つ、</a:t>
            </a:r>
            <a:endParaRPr kumimoji="1" lang="en-US" altLang="ja-JP" dirty="0" smtClean="0">
              <a:latin typeface="メイリオ" panose="020B0604030504040204" pitchFamily="50" charset="-128"/>
              <a:ea typeface="メイリオ" panose="020B0604030504040204" pitchFamily="50" charset="-128"/>
            </a:endParaRPr>
          </a:p>
          <a:p>
            <a:pPr algn="just"/>
            <a:r>
              <a:rPr kumimoji="1" lang="en-US" altLang="ja-JP" dirty="0" smtClean="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a:t>
            </a: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「考えるための技法」を意識して、情報を</a:t>
            </a:r>
            <a:r>
              <a:rPr kumimoji="1" lang="ja-JP" altLang="en-US" dirty="0" smtClean="0">
                <a:latin typeface="メイリオ" panose="020B0604030504040204" pitchFamily="50" charset="-128"/>
                <a:ea typeface="メイリオ" panose="020B0604030504040204" pitchFamily="50" charset="-128"/>
              </a:rPr>
              <a:t>分析することを行ってみましょう。</a:t>
            </a:r>
            <a:endParaRPr kumimoji="1" lang="en-US" altLang="ja-JP" dirty="0">
              <a:latin typeface="メイリオ" panose="020B0604030504040204" pitchFamily="50" charset="-128"/>
              <a:ea typeface="メイリオ" panose="020B0604030504040204" pitchFamily="50" charset="-128"/>
            </a:endParaRPr>
          </a:p>
          <a:p>
            <a:pPr algn="just"/>
            <a:r>
              <a:rPr lang="en-US" altLang="ja-JP" dirty="0">
                <a:solidFill>
                  <a:schemeClr val="tx1">
                    <a:lumMod val="50000"/>
                  </a:schemeClr>
                </a:solidFill>
                <a:latin typeface="メイリオ" panose="020B0604030504040204" pitchFamily="50" charset="-128"/>
                <a:ea typeface="メイリオ" panose="020B0604030504040204" pitchFamily="50" charset="-128"/>
              </a:rPr>
              <a:t>【</a:t>
            </a:r>
            <a:r>
              <a:rPr lang="ja-JP" altLang="en-US" dirty="0" smtClean="0">
                <a:solidFill>
                  <a:schemeClr val="tx1">
                    <a:lumMod val="50000"/>
                  </a:schemeClr>
                </a:solidFill>
                <a:latin typeface="メイリオ" panose="020B0604030504040204" pitchFamily="50" charset="-128"/>
                <a:ea typeface="メイリオ" panose="020B0604030504040204" pitchFamily="50" charset="-128"/>
              </a:rPr>
              <a:t>★次</a:t>
            </a:r>
            <a:r>
              <a:rPr lang="ja-JP" altLang="en-US" dirty="0">
                <a:solidFill>
                  <a:schemeClr val="tx1">
                    <a:lumMod val="50000"/>
                  </a:schemeClr>
                </a:solidFill>
                <a:latin typeface="メイリオ" panose="020B0604030504040204" pitchFamily="50" charset="-128"/>
                <a:ea typeface="メイリオ" panose="020B0604030504040204" pitchFamily="50" charset="-128"/>
              </a:rPr>
              <a:t>の</a:t>
            </a:r>
            <a:r>
              <a:rPr lang="ja-JP" altLang="en-US" dirty="0" smtClean="0">
                <a:solidFill>
                  <a:schemeClr val="tx1">
                    <a:lumMod val="50000"/>
                  </a:schemeClr>
                </a:solidFill>
                <a:latin typeface="メイリオ" panose="020B0604030504040204" pitchFamily="50" charset="-128"/>
                <a:ea typeface="メイリオ" panose="020B0604030504040204" pitchFamily="50" charset="-128"/>
              </a:rPr>
              <a:t>ページ</a:t>
            </a:r>
            <a:r>
              <a:rPr lang="en-US" altLang="ja-JP" dirty="0" smtClean="0">
                <a:solidFill>
                  <a:schemeClr val="tx1">
                    <a:lumMod val="50000"/>
                  </a:schemeClr>
                </a:solidFill>
                <a:latin typeface="メイリオ" panose="020B0604030504040204" pitchFamily="50" charset="-128"/>
                <a:ea typeface="メイリオ" panose="020B0604030504040204" pitchFamily="50" charset="-128"/>
              </a:rPr>
              <a:t>】</a:t>
            </a:r>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971185AA-3C0B-4F35-97BD-C8298C40C359}" type="slidenum">
              <a:rPr lang="en-US" altLang="ja-JP" smtClean="0"/>
              <a:pPr>
                <a:defRPr/>
              </a:pPr>
              <a:t>2</a:t>
            </a:fld>
            <a:endParaRPr lang="en-US" altLang="ja-JP"/>
          </a:p>
        </p:txBody>
      </p:sp>
    </p:spTree>
    <p:extLst>
      <p:ext uri="{BB962C8B-B14F-4D97-AF65-F5344CB8AC3E}">
        <p14:creationId xmlns:p14="http://schemas.microsoft.com/office/powerpoint/2010/main" val="704877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kumimoji="1" lang="ja-JP" altLang="en-US" dirty="0">
                <a:latin typeface="メイリオ" panose="020B0604030504040204" pitchFamily="50" charset="-128"/>
                <a:ea typeface="メイリオ" panose="020B0604030504040204" pitchFamily="50" charset="-128"/>
              </a:rPr>
              <a:t>それで</a:t>
            </a:r>
            <a:r>
              <a:rPr kumimoji="1" lang="ja-JP" altLang="en-US" dirty="0" smtClean="0">
                <a:latin typeface="メイリオ" panose="020B0604030504040204" pitchFamily="50" charset="-128"/>
                <a:ea typeface="メイリオ" panose="020B0604030504040204" pitchFamily="50" charset="-128"/>
              </a:rPr>
              <a:t>は、実際</a:t>
            </a:r>
            <a:r>
              <a:rPr kumimoji="1" lang="ja-JP" altLang="en-US" dirty="0">
                <a:latin typeface="メイリオ" panose="020B0604030504040204" pitchFamily="50" charset="-128"/>
                <a:ea typeface="メイリオ" panose="020B0604030504040204" pitchFamily="50" charset="-128"/>
              </a:rPr>
              <a:t>に整理・分析をする</a:t>
            </a:r>
            <a:r>
              <a:rPr kumimoji="1" lang="ja-JP" altLang="en-US" dirty="0" smtClean="0">
                <a:latin typeface="メイリオ" panose="020B0604030504040204" pitchFamily="50" charset="-128"/>
                <a:ea typeface="メイリオ" panose="020B0604030504040204" pitchFamily="50" charset="-128"/>
              </a:rPr>
              <a:t>立場で、山口県</a:t>
            </a:r>
            <a:r>
              <a:rPr kumimoji="1" lang="ja-JP" altLang="en-US" dirty="0">
                <a:latin typeface="メイリオ" panose="020B0604030504040204" pitchFamily="50" charset="-128"/>
                <a:ea typeface="メイリオ" panose="020B0604030504040204" pitchFamily="50" charset="-128"/>
              </a:rPr>
              <a:t>の観光客数の推移について考えていきましょう</a:t>
            </a:r>
            <a:r>
              <a:rPr kumimoji="1" lang="ja-JP" altLang="en-US" dirty="0" smtClean="0">
                <a:latin typeface="メイリオ" panose="020B0604030504040204" pitchFamily="50" charset="-128"/>
                <a:ea typeface="メイリオ" panose="020B0604030504040204" pitchFamily="50" charset="-128"/>
              </a:rPr>
              <a:t>。ワークシートを御覧</a:t>
            </a:r>
            <a:r>
              <a:rPr kumimoji="1" lang="ja-JP" altLang="en-US" dirty="0">
                <a:latin typeface="メイリオ" panose="020B0604030504040204" pitchFamily="50" charset="-128"/>
                <a:ea typeface="メイリオ" panose="020B0604030504040204" pitchFamily="50" charset="-128"/>
              </a:rPr>
              <a:t>ください</a:t>
            </a:r>
            <a:r>
              <a:rPr kumimoji="1" lang="ja-JP" altLang="en-US" dirty="0" smtClean="0">
                <a:latin typeface="メイリオ" panose="020B0604030504040204" pitchFamily="50" charset="-128"/>
                <a:ea typeface="メイリオ" panose="020B0604030504040204" pitchFamily="50" charset="-128"/>
              </a:rPr>
              <a:t>。これは「</a:t>
            </a:r>
            <a:r>
              <a:rPr kumimoji="1" lang="ja-JP" altLang="en-US" dirty="0">
                <a:latin typeface="メイリオ" panose="020B0604030504040204" pitchFamily="50" charset="-128"/>
                <a:ea typeface="メイリオ" panose="020B0604030504040204" pitchFamily="50" charset="-128"/>
              </a:rPr>
              <a:t>山口県の観光客の動向」の資料です。</a:t>
            </a:r>
            <a:endParaRPr kumimoji="1" lang="en-US" altLang="ja-JP" dirty="0">
              <a:latin typeface="メイリオ" panose="020B0604030504040204" pitchFamily="50" charset="-128"/>
              <a:ea typeface="メイリオ" panose="020B0604030504040204" pitchFamily="50" charset="-128"/>
            </a:endParaRPr>
          </a:p>
          <a:p>
            <a:pPr algn="just"/>
            <a:r>
              <a:rPr lang="en-US" altLang="ja-JP" dirty="0">
                <a:solidFill>
                  <a:schemeClr val="tx1">
                    <a:lumMod val="50000"/>
                  </a:schemeClr>
                </a:solidFill>
                <a:latin typeface="メイリオ" panose="020B0604030504040204" pitchFamily="50" charset="-128"/>
                <a:ea typeface="メイリオ" panose="020B0604030504040204" pitchFamily="50" charset="-128"/>
              </a:rPr>
              <a:t>【</a:t>
            </a:r>
            <a:r>
              <a:rPr lang="ja-JP" altLang="en-US" dirty="0">
                <a:solidFill>
                  <a:schemeClr val="tx1">
                    <a:lumMod val="50000"/>
                  </a:schemeClr>
                </a:solidFill>
                <a:latin typeface="メイリオ" panose="020B0604030504040204" pitchFamily="50" charset="-128"/>
                <a:ea typeface="メイリオ" panose="020B0604030504040204" pitchFamily="50" charset="-128"/>
              </a:rPr>
              <a:t>★</a:t>
            </a:r>
            <a:r>
              <a:rPr lang="en-US" altLang="ja-JP" dirty="0" smtClean="0">
                <a:solidFill>
                  <a:schemeClr val="tx1">
                    <a:lumMod val="50000"/>
                  </a:schemeClr>
                </a:solidFill>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「考えるための技法」を働かせて、この</a:t>
            </a:r>
            <a:r>
              <a:rPr kumimoji="1" lang="ja-JP" altLang="en-US" dirty="0">
                <a:latin typeface="メイリオ" panose="020B0604030504040204" pitchFamily="50" charset="-128"/>
                <a:ea typeface="メイリオ" panose="020B0604030504040204" pitchFamily="50" charset="-128"/>
              </a:rPr>
              <a:t>グラフ</a:t>
            </a:r>
            <a:r>
              <a:rPr kumimoji="1" lang="ja-JP" altLang="en-US" dirty="0" smtClean="0">
                <a:latin typeface="メイリオ" panose="020B0604030504040204" pitchFamily="50" charset="-128"/>
                <a:ea typeface="メイリオ" panose="020B0604030504040204" pitchFamily="50" charset="-128"/>
              </a:rPr>
              <a:t>から読み取れる</a:t>
            </a:r>
            <a:r>
              <a:rPr kumimoji="1" lang="ja-JP" altLang="en-US" dirty="0">
                <a:latin typeface="メイリオ" panose="020B0604030504040204" pitchFamily="50" charset="-128"/>
                <a:ea typeface="メイリオ" panose="020B0604030504040204" pitchFamily="50" charset="-128"/>
              </a:rPr>
              <a:t>情報</a:t>
            </a:r>
            <a:r>
              <a:rPr kumimoji="1" lang="ja-JP" altLang="en-US" dirty="0" smtClean="0">
                <a:latin typeface="メイリオ" panose="020B0604030504040204" pitchFamily="50" charset="-128"/>
                <a:ea typeface="メイリオ" panose="020B0604030504040204" pitchFamily="50" charset="-128"/>
              </a:rPr>
              <a:t>をできるだけ多く</a:t>
            </a:r>
            <a:r>
              <a:rPr kumimoji="1" lang="en-US" altLang="ja-JP" dirty="0" smtClean="0">
                <a:latin typeface="メイリオ" panose="020B0604030504040204" pitchFamily="50" charset="-128"/>
                <a:ea typeface="メイリオ" panose="020B0604030504040204" pitchFamily="50" charset="-128"/>
              </a:rPr>
              <a:t>(1)</a:t>
            </a:r>
            <a:r>
              <a:rPr kumimoji="1" lang="ja-JP" altLang="en-US" dirty="0" smtClean="0">
                <a:latin typeface="メイリオ" panose="020B0604030504040204" pitchFamily="50" charset="-128"/>
                <a:ea typeface="メイリオ" panose="020B0604030504040204" pitchFamily="50" charset="-128"/>
              </a:rPr>
              <a:t>の</a:t>
            </a:r>
            <a:r>
              <a:rPr kumimoji="1" lang="ja-JP" altLang="en-US" dirty="0">
                <a:latin typeface="メイリオ" panose="020B0604030504040204" pitchFamily="50" charset="-128"/>
                <a:ea typeface="メイリオ" panose="020B0604030504040204" pitchFamily="50" charset="-128"/>
              </a:rPr>
              <a:t>欄に記入してください。</a:t>
            </a:r>
            <a:endParaRPr kumimoji="1" lang="en-US" altLang="ja-JP" dirty="0">
              <a:latin typeface="メイリオ" panose="020B0604030504040204" pitchFamily="50" charset="-128"/>
              <a:ea typeface="メイリオ" panose="020B0604030504040204" pitchFamily="50" charset="-128"/>
            </a:endParaRPr>
          </a:p>
          <a:p>
            <a:pPr algn="just"/>
            <a:r>
              <a:rPr lang="en-US" altLang="ja-JP" dirty="0">
                <a:solidFill>
                  <a:schemeClr val="tx1">
                    <a:lumMod val="50000"/>
                  </a:schemeClr>
                </a:solidFill>
                <a:latin typeface="メイリオ" panose="020B0604030504040204" pitchFamily="50" charset="-128"/>
                <a:ea typeface="メイリオ" panose="020B0604030504040204" pitchFamily="50" charset="-128"/>
              </a:rPr>
              <a:t>【</a:t>
            </a:r>
            <a:r>
              <a:rPr lang="ja-JP" altLang="en-US" dirty="0">
                <a:solidFill>
                  <a:schemeClr val="tx1">
                    <a:lumMod val="50000"/>
                  </a:schemeClr>
                </a:solidFill>
                <a:latin typeface="メイリオ" panose="020B0604030504040204" pitchFamily="50" charset="-128"/>
                <a:ea typeface="メイリオ" panose="020B0604030504040204" pitchFamily="50" charset="-128"/>
              </a:rPr>
              <a:t>★</a:t>
            </a:r>
            <a:r>
              <a:rPr lang="en-US" altLang="ja-JP" dirty="0">
                <a:solidFill>
                  <a:schemeClr val="tx1">
                    <a:lumMod val="50000"/>
                  </a:schemeClr>
                </a:solidFill>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また、分析する上で、不足している情報があれば、その情報</a:t>
            </a:r>
            <a:r>
              <a:rPr kumimoji="1" lang="ja-JP" altLang="en-US" dirty="0" smtClean="0">
                <a:latin typeface="メイリオ" panose="020B0604030504040204" pitchFamily="50" charset="-128"/>
                <a:ea typeface="メイリオ" panose="020B0604030504040204" pitchFamily="50" charset="-128"/>
              </a:rPr>
              <a:t>を</a:t>
            </a:r>
            <a:r>
              <a:rPr kumimoji="1" lang="en-US" altLang="ja-JP" dirty="0" smtClean="0">
                <a:latin typeface="メイリオ" panose="020B0604030504040204" pitchFamily="50" charset="-128"/>
                <a:ea typeface="メイリオ" panose="020B0604030504040204" pitchFamily="50" charset="-128"/>
              </a:rPr>
              <a:t>(2)</a:t>
            </a:r>
            <a:r>
              <a:rPr kumimoji="1" lang="ja-JP" altLang="en-US" dirty="0" smtClean="0">
                <a:latin typeface="メイリオ" panose="020B0604030504040204" pitchFamily="50" charset="-128"/>
                <a:ea typeface="メイリオ" panose="020B0604030504040204" pitchFamily="50" charset="-128"/>
              </a:rPr>
              <a:t>の</a:t>
            </a:r>
            <a:r>
              <a:rPr kumimoji="1" lang="ja-JP" altLang="en-US" dirty="0">
                <a:latin typeface="メイリオ" panose="020B0604030504040204" pitchFamily="50" charset="-128"/>
                <a:ea typeface="メイリオ" panose="020B0604030504040204" pitchFamily="50" charset="-128"/>
              </a:rPr>
              <a:t>欄に記入してください</a:t>
            </a:r>
            <a:r>
              <a:rPr kumimoji="1" lang="ja-JP" altLang="en-US" dirty="0" smtClean="0">
                <a:latin typeface="メイリオ" panose="020B0604030504040204" pitchFamily="50" charset="-128"/>
                <a:ea typeface="メイリオ" panose="020B0604030504040204" pitchFamily="50" charset="-128"/>
              </a:rPr>
              <a:t>。それ</a:t>
            </a:r>
            <a:r>
              <a:rPr kumimoji="1" lang="ja-JP" altLang="en-US" dirty="0">
                <a:latin typeface="メイリオ" panose="020B0604030504040204" pitchFamily="50" charset="-128"/>
                <a:ea typeface="メイリオ" panose="020B0604030504040204" pitchFamily="50" charset="-128"/>
              </a:rPr>
              <a:t>では</a:t>
            </a:r>
            <a:r>
              <a:rPr kumimoji="1" lang="ja-JP" altLang="en-US" dirty="0" smtClean="0">
                <a:latin typeface="メイリオ" panose="020B0604030504040204" pitchFamily="50" charset="-128"/>
                <a:ea typeface="メイリオ" panose="020B0604030504040204" pitchFamily="50" charset="-128"/>
              </a:rPr>
              <a:t>、時間を取りますので始めてください。</a:t>
            </a:r>
            <a:endParaRPr kumimoji="1" lang="en-US" altLang="ja-JP" dirty="0" smtClean="0">
              <a:latin typeface="メイリオ" panose="020B0604030504040204" pitchFamily="50" charset="-128"/>
              <a:ea typeface="メイリオ" panose="020B0604030504040204" pitchFamily="50" charset="-128"/>
            </a:endParaRPr>
          </a:p>
          <a:p>
            <a:pPr algn="just"/>
            <a:r>
              <a:rPr lang="ja-JP" altLang="en-US" dirty="0" smtClean="0">
                <a:solidFill>
                  <a:srgbClr val="000000"/>
                </a:solidFill>
                <a:latin typeface="メイリオ" panose="020B0604030504040204" pitchFamily="50" charset="-128"/>
                <a:ea typeface="メイリオ" panose="020B0604030504040204" pitchFamily="50" charset="-128"/>
              </a:rPr>
              <a:t>(約5分間）</a:t>
            </a:r>
            <a:endParaRPr lang="en-US" altLang="ja-JP" dirty="0">
              <a:solidFill>
                <a:srgbClr val="000000"/>
              </a:solidFill>
              <a:latin typeface="メイリオ" panose="020B0604030504040204" pitchFamily="50" charset="-128"/>
              <a:ea typeface="メイリオ" panose="020B0604030504040204" pitchFamily="50" charset="-128"/>
              <a:cs typeface="Times New Roman"/>
            </a:endParaRPr>
          </a:p>
          <a:p>
            <a:pPr algn="just"/>
            <a:r>
              <a:rPr lang="ja-JP" altLang="en-US" dirty="0">
                <a:solidFill>
                  <a:srgbClr val="000000"/>
                </a:solidFill>
                <a:latin typeface="メイリオ" panose="020B0604030504040204" pitchFamily="50" charset="-128"/>
                <a:ea typeface="メイリオ" panose="020B0604030504040204" pitchFamily="50" charset="-128"/>
              </a:rPr>
              <a:t>では</a:t>
            </a:r>
            <a:r>
              <a:rPr lang="ja-JP" altLang="en-US" dirty="0" smtClean="0">
                <a:solidFill>
                  <a:srgbClr val="000000"/>
                </a:solidFill>
                <a:latin typeface="メイリオ" panose="020B0604030504040204" pitchFamily="50" charset="-128"/>
                <a:ea typeface="メイリオ" panose="020B0604030504040204" pitchFamily="50" charset="-128"/>
              </a:rPr>
              <a:t>、今記入したことについて</a:t>
            </a:r>
            <a:r>
              <a:rPr kumimoji="1" lang="ja-JP" altLang="en-US" dirty="0" smtClean="0">
                <a:solidFill>
                  <a:srgbClr val="000000"/>
                </a:solidFill>
                <a:latin typeface="メイリオ" panose="020B0604030504040204" pitchFamily="50" charset="-128"/>
                <a:ea typeface="メイリオ" panose="020B0604030504040204" pitchFamily="50" charset="-128"/>
              </a:rPr>
              <a:t>、</a:t>
            </a:r>
            <a:r>
              <a:rPr lang="ja-JP" altLang="en-US" dirty="0">
                <a:solidFill>
                  <a:srgbClr val="000000"/>
                </a:solidFill>
                <a:latin typeface="メイリオ" panose="020B0604030504040204" pitchFamily="50" charset="-128"/>
                <a:ea typeface="メイリオ" panose="020B0604030504040204" pitchFamily="50" charset="-128"/>
                <a:cs typeface="Times New Roman"/>
              </a:rPr>
              <a:t>近くの人とワークシートを</a:t>
            </a:r>
            <a:r>
              <a:rPr lang="ja-JP" altLang="en-US" dirty="0" smtClean="0">
                <a:solidFill>
                  <a:srgbClr val="000000"/>
                </a:solidFill>
                <a:latin typeface="メイリオ" panose="020B0604030504040204" pitchFamily="50" charset="-128"/>
                <a:ea typeface="メイリオ" panose="020B0604030504040204" pitchFamily="50" charset="-128"/>
                <a:cs typeface="Times New Roman"/>
              </a:rPr>
              <a:t>見せ合いお互い</a:t>
            </a:r>
            <a:r>
              <a:rPr lang="ja-JP" altLang="en-US" dirty="0">
                <a:solidFill>
                  <a:srgbClr val="000000"/>
                </a:solidFill>
                <a:latin typeface="メイリオ" panose="020B0604030504040204" pitchFamily="50" charset="-128"/>
                <a:ea typeface="メイリオ" panose="020B0604030504040204" pitchFamily="50" charset="-128"/>
                <a:cs typeface="Times New Roman"/>
              </a:rPr>
              <a:t>の分析について話を</a:t>
            </a:r>
            <a:r>
              <a:rPr lang="ja-JP" altLang="en-US" dirty="0" smtClean="0">
                <a:solidFill>
                  <a:srgbClr val="000000"/>
                </a:solidFill>
                <a:latin typeface="メイリオ" panose="020B0604030504040204" pitchFamily="50" charset="-128"/>
                <a:ea typeface="メイリオ" panose="020B0604030504040204" pitchFamily="50" charset="-128"/>
                <a:cs typeface="Times New Roman"/>
              </a:rPr>
              <a:t>してみてください</a:t>
            </a:r>
            <a:r>
              <a:rPr lang="ja-JP" altLang="en-US" dirty="0">
                <a:solidFill>
                  <a:srgbClr val="000000"/>
                </a:solidFill>
                <a:latin typeface="メイリオ" panose="020B0604030504040204" pitchFamily="50" charset="-128"/>
                <a:ea typeface="メイリオ" panose="020B0604030504040204" pitchFamily="50" charset="-128"/>
                <a:cs typeface="Times New Roman"/>
              </a:rPr>
              <a:t>。</a:t>
            </a:r>
            <a:endParaRPr lang="en-US" altLang="ja-JP" dirty="0">
              <a:solidFill>
                <a:srgbClr val="000000"/>
              </a:solidFill>
              <a:latin typeface="メイリオ" panose="020B0604030504040204" pitchFamily="50" charset="-128"/>
              <a:ea typeface="メイリオ" panose="020B0604030504040204" pitchFamily="50" charset="-128"/>
              <a:cs typeface="Times New Roman"/>
            </a:endParaRPr>
          </a:p>
          <a:p>
            <a:pPr algn="just"/>
            <a:r>
              <a:rPr lang="en-US" altLang="ja-JP" dirty="0" smtClean="0">
                <a:solidFill>
                  <a:schemeClr val="tx1">
                    <a:lumMod val="50000"/>
                  </a:schemeClr>
                </a:solidFill>
                <a:latin typeface="メイリオ" panose="020B0604030504040204" pitchFamily="50" charset="-128"/>
                <a:ea typeface="メイリオ" panose="020B0604030504040204" pitchFamily="50" charset="-128"/>
              </a:rPr>
              <a:t>【</a:t>
            </a:r>
            <a:r>
              <a:rPr lang="ja-JP" altLang="en-US" dirty="0">
                <a:solidFill>
                  <a:schemeClr val="tx1">
                    <a:lumMod val="50000"/>
                  </a:schemeClr>
                </a:solidFill>
                <a:latin typeface="メイリオ" panose="020B0604030504040204" pitchFamily="50" charset="-128"/>
                <a:ea typeface="メイリオ" panose="020B0604030504040204" pitchFamily="50" charset="-128"/>
              </a:rPr>
              <a:t>★</a:t>
            </a:r>
            <a:r>
              <a:rPr lang="en-US" altLang="ja-JP" dirty="0">
                <a:solidFill>
                  <a:schemeClr val="tx1">
                    <a:lumMod val="50000"/>
                  </a:schemeClr>
                </a:solidFill>
                <a:latin typeface="メイリオ" panose="020B0604030504040204" pitchFamily="50" charset="-128"/>
                <a:ea typeface="メイリオ" panose="020B0604030504040204" pitchFamily="50" charset="-128"/>
              </a:rPr>
              <a:t>】</a:t>
            </a:r>
            <a:r>
              <a:rPr lang="ja-JP" altLang="en-US" dirty="0">
                <a:solidFill>
                  <a:schemeClr val="tx1">
                    <a:lumMod val="50000"/>
                  </a:schemeClr>
                </a:solidFill>
                <a:latin typeface="メイリオ" panose="020B0604030504040204" pitchFamily="50" charset="-128"/>
                <a:ea typeface="メイリオ" panose="020B0604030504040204" pitchFamily="50" charset="-128"/>
              </a:rPr>
              <a:t>それでは</a:t>
            </a:r>
            <a:r>
              <a:rPr lang="ja-JP" altLang="en-US" dirty="0">
                <a:solidFill>
                  <a:srgbClr val="000000"/>
                </a:solidFill>
                <a:latin typeface="メイリオ" panose="020B0604030504040204" pitchFamily="50" charset="-128"/>
                <a:ea typeface="メイリオ" panose="020B0604030504040204" pitchFamily="50" charset="-128"/>
                <a:cs typeface="Times New Roman"/>
              </a:rPr>
              <a:t>次</a:t>
            </a:r>
            <a:r>
              <a:rPr lang="ja-JP" altLang="en-US" dirty="0" smtClean="0">
                <a:solidFill>
                  <a:srgbClr val="000000"/>
                </a:solidFill>
                <a:latin typeface="メイリオ" panose="020B0604030504040204" pitchFamily="50" charset="-128"/>
                <a:ea typeface="メイリオ" panose="020B0604030504040204" pitchFamily="50" charset="-128"/>
                <a:cs typeface="Times New Roman"/>
              </a:rPr>
              <a:t>に</a:t>
            </a:r>
            <a:r>
              <a:rPr lang="en-US" altLang="ja-JP" dirty="0" smtClean="0">
                <a:solidFill>
                  <a:srgbClr val="000000"/>
                </a:solidFill>
                <a:latin typeface="メイリオ" panose="020B0604030504040204" pitchFamily="50" charset="-128"/>
                <a:ea typeface="メイリオ" panose="020B0604030504040204" pitchFamily="50" charset="-128"/>
                <a:cs typeface="Times New Roman"/>
              </a:rPr>
              <a:t>(1)</a:t>
            </a:r>
            <a:r>
              <a:rPr lang="ja-JP" altLang="en-US" dirty="0" smtClean="0">
                <a:solidFill>
                  <a:srgbClr val="000000"/>
                </a:solidFill>
                <a:latin typeface="メイリオ" panose="020B0604030504040204" pitchFamily="50" charset="-128"/>
                <a:ea typeface="メイリオ" panose="020B0604030504040204" pitchFamily="50" charset="-128"/>
                <a:cs typeface="Times New Roman"/>
              </a:rPr>
              <a:t>に挙げた情報</a:t>
            </a:r>
            <a:r>
              <a:rPr lang="ja-JP" altLang="en-US" dirty="0">
                <a:solidFill>
                  <a:srgbClr val="000000"/>
                </a:solidFill>
                <a:latin typeface="メイリオ" panose="020B0604030504040204" pitchFamily="50" charset="-128"/>
                <a:ea typeface="メイリオ" panose="020B0604030504040204" pitchFamily="50" charset="-128"/>
                <a:cs typeface="Times New Roman"/>
              </a:rPr>
              <a:t>から推測されることを記入してください</a:t>
            </a:r>
            <a:r>
              <a:rPr lang="ja-JP" altLang="en-US" dirty="0" smtClean="0">
                <a:solidFill>
                  <a:srgbClr val="000000"/>
                </a:solidFill>
                <a:latin typeface="メイリオ" panose="020B0604030504040204" pitchFamily="50" charset="-128"/>
                <a:ea typeface="メイリオ" panose="020B0604030504040204" pitchFamily="50" charset="-128"/>
                <a:cs typeface="Times New Roman"/>
              </a:rPr>
              <a:t>。</a:t>
            </a:r>
            <a:r>
              <a:rPr lang="ja-JP" altLang="en-US" dirty="0" smtClean="0">
                <a:solidFill>
                  <a:srgbClr val="000000"/>
                </a:solidFill>
                <a:latin typeface="メイリオ" panose="020B0604030504040204" pitchFamily="50" charset="-128"/>
                <a:ea typeface="メイリオ" panose="020B0604030504040204" pitchFamily="50" charset="-128"/>
              </a:rPr>
              <a:t>また</a:t>
            </a:r>
            <a:r>
              <a:rPr lang="ja-JP" altLang="en-US" dirty="0">
                <a:solidFill>
                  <a:srgbClr val="000000"/>
                </a:solidFill>
                <a:latin typeface="メイリオ" panose="020B0604030504040204" pitchFamily="50" charset="-128"/>
                <a:ea typeface="メイリオ" panose="020B0604030504040204" pitchFamily="50" charset="-128"/>
              </a:rPr>
              <a:t>、推測を裏付けるために、どのような追加資料が必要か記入してください</a:t>
            </a:r>
            <a:r>
              <a:rPr lang="ja-JP" altLang="en-US" dirty="0" smtClean="0">
                <a:solidFill>
                  <a:srgbClr val="000000"/>
                </a:solidFill>
                <a:latin typeface="メイリオ" panose="020B0604030504040204" pitchFamily="50" charset="-128"/>
                <a:ea typeface="メイリオ" panose="020B0604030504040204" pitchFamily="50" charset="-128"/>
              </a:rPr>
              <a:t>。</a:t>
            </a:r>
            <a:endParaRPr lang="en-US" altLang="ja-JP" dirty="0" smtClean="0">
              <a:solidFill>
                <a:srgbClr val="000000"/>
              </a:solidFill>
              <a:latin typeface="メイリオ" panose="020B0604030504040204" pitchFamily="50" charset="-128"/>
              <a:ea typeface="メイリオ" panose="020B0604030504040204" pitchFamily="50" charset="-128"/>
            </a:endParaRPr>
          </a:p>
          <a:p>
            <a:pPr algn="just"/>
            <a:r>
              <a:rPr lang="ja-JP" altLang="en-US" dirty="0" smtClean="0">
                <a:solidFill>
                  <a:srgbClr val="000000"/>
                </a:solidFill>
                <a:latin typeface="メイリオ" panose="020B0604030504040204" pitchFamily="50" charset="-128"/>
                <a:ea typeface="メイリオ" panose="020B0604030504040204" pitchFamily="50" charset="-128"/>
                <a:cs typeface="Times New Roman"/>
              </a:rPr>
              <a:t>（約</a:t>
            </a:r>
            <a:r>
              <a:rPr lang="en-US" altLang="ja-JP" dirty="0" smtClean="0">
                <a:solidFill>
                  <a:srgbClr val="000000"/>
                </a:solidFill>
                <a:latin typeface="メイリオ" panose="020B0604030504040204" pitchFamily="50" charset="-128"/>
                <a:ea typeface="メイリオ" panose="020B0604030504040204" pitchFamily="50" charset="-128"/>
                <a:cs typeface="Times New Roman"/>
              </a:rPr>
              <a:t>5</a:t>
            </a:r>
            <a:r>
              <a:rPr lang="ja-JP" altLang="en-US" dirty="0" smtClean="0">
                <a:solidFill>
                  <a:srgbClr val="000000"/>
                </a:solidFill>
                <a:latin typeface="メイリオ" panose="020B0604030504040204" pitchFamily="50" charset="-128"/>
                <a:ea typeface="メイリオ" panose="020B0604030504040204" pitchFamily="50" charset="-128"/>
                <a:cs typeface="Times New Roman"/>
              </a:rPr>
              <a:t>分間）</a:t>
            </a:r>
            <a:endParaRPr lang="en-US" altLang="ja-JP" dirty="0">
              <a:solidFill>
                <a:srgbClr val="000000"/>
              </a:solidFill>
              <a:latin typeface="メイリオ" panose="020B0604030504040204" pitchFamily="50" charset="-128"/>
              <a:ea typeface="メイリオ" panose="020B0604030504040204" pitchFamily="50" charset="-128"/>
              <a:cs typeface="Times New Roman"/>
            </a:endParaRPr>
          </a:p>
          <a:p>
            <a:pPr algn="just" defTabSz="966064">
              <a:defRPr/>
            </a:pPr>
            <a:r>
              <a:rPr lang="ja-JP" altLang="en-US" dirty="0">
                <a:solidFill>
                  <a:srgbClr val="000000"/>
                </a:solidFill>
                <a:latin typeface="メイリオ" panose="020B0604030504040204" pitchFamily="50" charset="-128"/>
                <a:ea typeface="メイリオ" panose="020B0604030504040204" pitchFamily="50" charset="-128"/>
                <a:cs typeface="Times New Roman"/>
              </a:rPr>
              <a:t>それでは、ワークシートを見せ合い</a:t>
            </a:r>
            <a:r>
              <a:rPr lang="ja-JP" altLang="en-US" dirty="0" smtClean="0">
                <a:solidFill>
                  <a:srgbClr val="000000"/>
                </a:solidFill>
                <a:latin typeface="メイリオ" panose="020B0604030504040204" pitchFamily="50" charset="-128"/>
                <a:ea typeface="メイリオ" panose="020B0604030504040204" pitchFamily="50" charset="-128"/>
                <a:cs typeface="Times New Roman"/>
              </a:rPr>
              <a:t>、互い</a:t>
            </a:r>
            <a:r>
              <a:rPr lang="ja-JP" altLang="en-US" dirty="0">
                <a:solidFill>
                  <a:srgbClr val="000000"/>
                </a:solidFill>
                <a:latin typeface="メイリオ" panose="020B0604030504040204" pitchFamily="50" charset="-128"/>
                <a:ea typeface="メイリオ" panose="020B0604030504040204" pitchFamily="50" charset="-128"/>
                <a:cs typeface="Times New Roman"/>
              </a:rPr>
              <a:t>の考えに</a:t>
            </a:r>
            <a:r>
              <a:rPr lang="ja-JP" altLang="en-US" dirty="0" smtClean="0">
                <a:solidFill>
                  <a:srgbClr val="000000"/>
                </a:solidFill>
                <a:latin typeface="メイリオ" panose="020B0604030504040204" pitchFamily="50" charset="-128"/>
                <a:ea typeface="メイリオ" panose="020B0604030504040204" pitchFamily="50" charset="-128"/>
                <a:cs typeface="Times New Roman"/>
              </a:rPr>
              <a:t>ついて話し合ってみてください。</a:t>
            </a:r>
            <a:endParaRPr lang="en-US" altLang="ja-JP" dirty="0" smtClean="0">
              <a:solidFill>
                <a:srgbClr val="000000"/>
              </a:solidFill>
              <a:latin typeface="メイリオ" panose="020B0604030504040204" pitchFamily="50" charset="-128"/>
              <a:ea typeface="メイリオ" panose="020B0604030504040204" pitchFamily="50" charset="-128"/>
              <a:cs typeface="Times New Roman"/>
            </a:endParaRPr>
          </a:p>
          <a:p>
            <a:pPr algn="just" defTabSz="966064">
              <a:defRPr/>
            </a:pPr>
            <a:r>
              <a:rPr lang="ja-JP" altLang="en-US" dirty="0" smtClean="0">
                <a:solidFill>
                  <a:srgbClr val="000000"/>
                </a:solidFill>
                <a:latin typeface="メイリオ" panose="020B0604030504040204" pitchFamily="50" charset="-128"/>
                <a:ea typeface="メイリオ" panose="020B0604030504040204" pitchFamily="50" charset="-128"/>
                <a:cs typeface="Times New Roman"/>
              </a:rPr>
              <a:t>（数分間）</a:t>
            </a:r>
            <a:endParaRPr lang="en-US" altLang="ja-JP" dirty="0">
              <a:solidFill>
                <a:srgbClr val="000000"/>
              </a:solidFill>
              <a:latin typeface="メイリオ" panose="020B0604030504040204" pitchFamily="50" charset="-128"/>
              <a:ea typeface="メイリオ" panose="020B0604030504040204" pitchFamily="50" charset="-128"/>
              <a:cs typeface="Times New Roman"/>
            </a:endParaRPr>
          </a:p>
          <a:p>
            <a:pPr algn="just"/>
            <a:r>
              <a:rPr kumimoji="1" lang="ja-JP" altLang="en-US" dirty="0" smtClean="0">
                <a:latin typeface="メイリオ" panose="020B0604030504040204" pitchFamily="50" charset="-128"/>
                <a:ea typeface="メイリオ" panose="020B0604030504040204" pitchFamily="50" charset="-128"/>
              </a:rPr>
              <a:t>いかが</a:t>
            </a:r>
            <a:r>
              <a:rPr kumimoji="1" lang="ja-JP" altLang="en-US" dirty="0">
                <a:latin typeface="メイリオ" panose="020B0604030504040204" pitchFamily="50" charset="-128"/>
                <a:ea typeface="メイリオ" panose="020B0604030504040204" pitchFamily="50" charset="-128"/>
              </a:rPr>
              <a:t>でしょうか？同じデータでも、分析する人の視点によって多様な結果が得られることを実感されたのではないでしょうか</a:t>
            </a:r>
            <a:r>
              <a:rPr kumimoji="1" lang="ja-JP" altLang="en-US" dirty="0" smtClean="0">
                <a:latin typeface="メイリオ" panose="020B0604030504040204" pitchFamily="50" charset="-128"/>
                <a:ea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endParaRPr>
          </a:p>
          <a:p>
            <a:pPr algn="just"/>
            <a:r>
              <a:rPr lang="en-US" altLang="ja-JP" dirty="0" smtClean="0">
                <a:solidFill>
                  <a:schemeClr val="tx1">
                    <a:lumMod val="50000"/>
                  </a:schemeClr>
                </a:solidFill>
                <a:latin typeface="メイリオ" panose="020B0604030504040204" pitchFamily="50" charset="-128"/>
                <a:ea typeface="メイリオ" panose="020B0604030504040204" pitchFamily="50" charset="-128"/>
              </a:rPr>
              <a:t>【</a:t>
            </a:r>
            <a:r>
              <a:rPr lang="ja-JP" altLang="en-US" dirty="0" smtClean="0">
                <a:solidFill>
                  <a:schemeClr val="tx1">
                    <a:lumMod val="50000"/>
                  </a:schemeClr>
                </a:solidFill>
                <a:latin typeface="メイリオ" panose="020B0604030504040204" pitchFamily="50" charset="-128"/>
                <a:ea typeface="メイリオ" panose="020B0604030504040204" pitchFamily="50" charset="-128"/>
              </a:rPr>
              <a:t>★次</a:t>
            </a:r>
            <a:r>
              <a:rPr lang="ja-JP" altLang="en-US" dirty="0">
                <a:solidFill>
                  <a:schemeClr val="tx1">
                    <a:lumMod val="50000"/>
                  </a:schemeClr>
                </a:solidFill>
                <a:latin typeface="メイリオ" panose="020B0604030504040204" pitchFamily="50" charset="-128"/>
                <a:ea typeface="メイリオ" panose="020B0604030504040204" pitchFamily="50" charset="-128"/>
              </a:rPr>
              <a:t>の</a:t>
            </a:r>
            <a:r>
              <a:rPr lang="ja-JP" altLang="en-US" dirty="0" smtClean="0">
                <a:solidFill>
                  <a:schemeClr val="tx1">
                    <a:lumMod val="50000"/>
                  </a:schemeClr>
                </a:solidFill>
                <a:latin typeface="メイリオ" panose="020B0604030504040204" pitchFamily="50" charset="-128"/>
                <a:ea typeface="メイリオ" panose="020B0604030504040204" pitchFamily="50" charset="-128"/>
              </a:rPr>
              <a:t>ページ</a:t>
            </a:r>
            <a:r>
              <a:rPr lang="en-US" altLang="ja-JP" dirty="0" smtClean="0">
                <a:solidFill>
                  <a:schemeClr val="tx1">
                    <a:lumMod val="50000"/>
                  </a:schemeClr>
                </a:solidFill>
                <a:latin typeface="メイリオ" panose="020B0604030504040204" pitchFamily="50" charset="-128"/>
                <a:ea typeface="メイリオ" panose="020B0604030504040204" pitchFamily="50" charset="-128"/>
              </a:rPr>
              <a:t>】</a:t>
            </a:r>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a:defRPr/>
            </a:pPr>
            <a:fld id="{971185AA-3C0B-4F35-97BD-C8298C40C359}" type="slidenum">
              <a:rPr lang="en-US" altLang="ja-JP" smtClean="0"/>
              <a:pPr>
                <a:defRPr/>
              </a:pPr>
              <a:t>3</a:t>
            </a:fld>
            <a:endParaRPr lang="en-US" altLang="ja-JP"/>
          </a:p>
        </p:txBody>
      </p:sp>
    </p:spTree>
    <p:extLst>
      <p:ext uri="{BB962C8B-B14F-4D97-AF65-F5344CB8AC3E}">
        <p14:creationId xmlns:p14="http://schemas.microsoft.com/office/powerpoint/2010/main" val="3727258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kumimoji="1" lang="ja-JP" altLang="en-US" dirty="0">
                <a:latin typeface="メイリオ" panose="020B0604030504040204" pitchFamily="50" charset="-128"/>
                <a:ea typeface="メイリオ" panose="020B0604030504040204" pitchFamily="50" charset="-128"/>
              </a:rPr>
              <a:t>例えば、</a:t>
            </a:r>
            <a:r>
              <a:rPr kumimoji="1" lang="ja-JP" altLang="en-US" dirty="0" smtClean="0">
                <a:latin typeface="メイリオ" panose="020B0604030504040204" pitchFamily="50" charset="-128"/>
                <a:ea typeface="メイリオ" panose="020B0604030504040204" pitchFamily="50" charset="-128"/>
              </a:rPr>
              <a:t>Ｙさんは</a:t>
            </a:r>
            <a:r>
              <a:rPr kumimoji="1" lang="ja-JP" altLang="en-US" dirty="0">
                <a:latin typeface="メイリオ" panose="020B0604030504040204" pitchFamily="50" charset="-128"/>
                <a:ea typeface="メイリオ" panose="020B0604030504040204" pitchFamily="50" charset="-128"/>
              </a:rPr>
              <a:t>、</a:t>
            </a: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a:t>
            </a: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「比較する」という「考えるための技法」</a:t>
            </a:r>
            <a:r>
              <a:rPr kumimoji="1" lang="ja-JP" altLang="en-US" dirty="0" smtClean="0">
                <a:latin typeface="メイリオ" panose="020B0604030504040204" pitchFamily="50" charset="-128"/>
                <a:ea typeface="メイリオ" panose="020B0604030504040204" pitchFamily="50" charset="-128"/>
              </a:rPr>
              <a:t>を使って先ほど</a:t>
            </a:r>
            <a:r>
              <a:rPr kumimoji="1" lang="ja-JP" altLang="en-US" dirty="0">
                <a:latin typeface="メイリオ" panose="020B0604030504040204" pitchFamily="50" charset="-128"/>
                <a:ea typeface="メイリオ" panose="020B0604030504040204" pitchFamily="50" charset="-128"/>
              </a:rPr>
              <a:t>のデータを見ていきました。</a:t>
            </a:r>
            <a:endParaRPr kumimoji="1" lang="en-US" altLang="ja-JP" dirty="0">
              <a:latin typeface="メイリオ" panose="020B0604030504040204" pitchFamily="50" charset="-128"/>
              <a:ea typeface="メイリオ" panose="020B0604030504040204" pitchFamily="50" charset="-128"/>
            </a:endParaRPr>
          </a:p>
          <a:p>
            <a:pPr algn="just"/>
            <a:r>
              <a:rPr kumimoji="1" lang="ja-JP" altLang="en-US" dirty="0">
                <a:latin typeface="メイリオ" panose="020B0604030504040204" pitchFamily="50" charset="-128"/>
                <a:ea typeface="メイリオ" panose="020B0604030504040204" pitchFamily="50" charset="-128"/>
              </a:rPr>
              <a:t>まず</a:t>
            </a:r>
            <a:r>
              <a:rPr kumimoji="1" lang="ja-JP" altLang="en-US" dirty="0" smtClean="0">
                <a:latin typeface="メイリオ" panose="020B0604030504040204" pitchFamily="50" charset="-128"/>
                <a:ea typeface="メイリオ" panose="020B0604030504040204" pitchFamily="50" charset="-128"/>
              </a:rPr>
              <a:t>、年で</a:t>
            </a:r>
            <a:r>
              <a:rPr kumimoji="1" lang="ja-JP" altLang="en-US" dirty="0">
                <a:latin typeface="メイリオ" panose="020B0604030504040204" pitchFamily="50" charset="-128"/>
                <a:ea typeface="メイリオ" panose="020B0604030504040204" pitchFamily="50" charset="-128"/>
              </a:rPr>
              <a:t>比較すると</a:t>
            </a:r>
            <a:r>
              <a:rPr kumimoji="1" lang="ja-JP" altLang="en-US" dirty="0" smtClean="0">
                <a:latin typeface="メイリオ" panose="020B0604030504040204" pitchFamily="50" charset="-128"/>
                <a:ea typeface="メイリオ" panose="020B0604030504040204" pitchFamily="50" charset="-128"/>
              </a:rPr>
              <a:t>、</a:t>
            </a:r>
            <a:endParaRPr kumimoji="1" lang="en-US" altLang="ja-JP" dirty="0" smtClean="0">
              <a:latin typeface="メイリオ" panose="020B0604030504040204" pitchFamily="50" charset="-128"/>
              <a:ea typeface="メイリオ" panose="020B0604030504040204" pitchFamily="50" charset="-128"/>
            </a:endParaRPr>
          </a:p>
          <a:p>
            <a:pPr algn="just"/>
            <a:r>
              <a:rPr kumimoji="1" lang="en-US" altLang="ja-JP" dirty="0" smtClean="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a:t>
            </a:r>
            <a:r>
              <a:rPr kumimoji="1" lang="en-US" altLang="ja-JP" dirty="0">
                <a:latin typeface="メイリオ" panose="020B0604030504040204" pitchFamily="50" charset="-128"/>
                <a:ea typeface="メイリオ" panose="020B0604030504040204" pitchFamily="50" charset="-128"/>
              </a:rPr>
              <a:t>】H27</a:t>
            </a:r>
            <a:r>
              <a:rPr kumimoji="1" lang="ja-JP" altLang="en-US" dirty="0">
                <a:latin typeface="メイリオ" panose="020B0604030504040204" pitchFamily="50" charset="-128"/>
                <a:ea typeface="メイリオ" panose="020B0604030504040204" pitchFamily="50" charset="-128"/>
              </a:rPr>
              <a:t>と</a:t>
            </a:r>
            <a:r>
              <a:rPr kumimoji="1" lang="en-US" altLang="ja-JP" dirty="0">
                <a:latin typeface="メイリオ" panose="020B0604030504040204" pitchFamily="50" charset="-128"/>
                <a:ea typeface="メイリオ" panose="020B0604030504040204" pitchFamily="50" charset="-128"/>
              </a:rPr>
              <a:t>H29</a:t>
            </a:r>
            <a:r>
              <a:rPr kumimoji="1" lang="ja-JP" altLang="en-US" dirty="0">
                <a:latin typeface="メイリオ" panose="020B0604030504040204" pitchFamily="50" charset="-128"/>
                <a:ea typeface="メイリオ" panose="020B0604030504040204" pitchFamily="50" charset="-128"/>
              </a:rPr>
              <a:t>に増加傾向が大きくみられる</a:t>
            </a:r>
            <a:r>
              <a:rPr lang="ja-JP" altLang="en-US" dirty="0">
                <a:latin typeface="メイリオ" panose="020B0604030504040204" pitchFamily="50" charset="-128"/>
                <a:ea typeface="メイリオ" panose="020B0604030504040204" pitchFamily="50" charset="-128"/>
              </a:rPr>
              <a:t>こと</a:t>
            </a:r>
            <a:r>
              <a:rPr kumimoji="1" lang="ja-JP" altLang="en-US" dirty="0">
                <a:latin typeface="メイリオ" panose="020B0604030504040204" pitchFamily="50" charset="-128"/>
                <a:ea typeface="メイリオ" panose="020B0604030504040204" pitchFamily="50" charset="-128"/>
              </a:rPr>
              <a:t>に注目しました</a:t>
            </a:r>
            <a:r>
              <a:rPr kumimoji="1" lang="ja-JP" altLang="en-US" dirty="0" smtClean="0">
                <a:latin typeface="メイリオ" panose="020B0604030504040204" pitchFamily="50" charset="-128"/>
                <a:ea typeface="メイリオ" panose="020B0604030504040204" pitchFamily="50" charset="-128"/>
              </a:rPr>
              <a:t>。次に、県内</a:t>
            </a:r>
            <a:r>
              <a:rPr kumimoji="1" lang="ja-JP" altLang="en-US" dirty="0">
                <a:latin typeface="メイリオ" panose="020B0604030504040204" pitchFamily="50" charset="-128"/>
                <a:ea typeface="メイリオ" panose="020B0604030504040204" pitchFamily="50" charset="-128"/>
              </a:rPr>
              <a:t>・県外・外国人別で比較してみました。複数のグラフを用いて比較するとき</a:t>
            </a:r>
            <a:r>
              <a:rPr kumimoji="1" lang="ja-JP" altLang="en-US" dirty="0" smtClean="0">
                <a:latin typeface="メイリオ" panose="020B0604030504040204" pitchFamily="50" charset="-128"/>
                <a:ea typeface="メイリオ" panose="020B0604030504040204" pitchFamily="50" charset="-128"/>
              </a:rPr>
              <a:t>、</a:t>
            </a:r>
            <a:endParaRPr kumimoji="1" lang="en-US" altLang="ja-JP" dirty="0" smtClean="0">
              <a:latin typeface="メイリオ" panose="020B0604030504040204" pitchFamily="50" charset="-128"/>
              <a:ea typeface="メイリオ" panose="020B0604030504040204" pitchFamily="50" charset="-128"/>
            </a:endParaRPr>
          </a:p>
          <a:p>
            <a:pPr algn="just"/>
            <a:r>
              <a:rPr kumimoji="1" lang="en-US" altLang="ja-JP" dirty="0" smtClean="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a:t>
            </a:r>
            <a:r>
              <a:rPr kumimoji="1" lang="en-US" altLang="ja-JP" dirty="0" smtClean="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軸</a:t>
            </a:r>
            <a:r>
              <a:rPr kumimoji="1" lang="ja-JP" altLang="en-US" dirty="0">
                <a:latin typeface="メイリオ" panose="020B0604030504040204" pitchFamily="50" charset="-128"/>
                <a:ea typeface="メイリオ" panose="020B0604030504040204" pitchFamily="50" charset="-128"/>
              </a:rPr>
              <a:t>の</a:t>
            </a:r>
            <a:r>
              <a:rPr kumimoji="1" lang="ja-JP" altLang="en-US" dirty="0" smtClean="0">
                <a:latin typeface="メイリオ" panose="020B0604030504040204" pitchFamily="50" charset="-128"/>
                <a:ea typeface="メイリオ" panose="020B0604030504040204" pitchFamily="50" charset="-128"/>
              </a:rPr>
              <a:t>単位に</a:t>
            </a:r>
            <a:r>
              <a:rPr kumimoji="1" lang="ja-JP" altLang="en-US" dirty="0">
                <a:latin typeface="メイリオ" panose="020B0604030504040204" pitchFamily="50" charset="-128"/>
                <a:ea typeface="メイリオ" panose="020B0604030504040204" pitchFamily="50" charset="-128"/>
              </a:rPr>
              <a:t>ついて気</a:t>
            </a:r>
            <a:r>
              <a:rPr kumimoji="1" lang="ja-JP" altLang="en-US" dirty="0" smtClean="0">
                <a:latin typeface="メイリオ" panose="020B0604030504040204" pitchFamily="50" charset="-128"/>
                <a:ea typeface="メイリオ" panose="020B0604030504040204" pitchFamily="50" charset="-128"/>
              </a:rPr>
              <a:t>を付けなくては</a:t>
            </a:r>
            <a:r>
              <a:rPr kumimoji="1" lang="ja-JP" altLang="en-US" dirty="0">
                <a:latin typeface="メイリオ" panose="020B0604030504040204" pitchFamily="50" charset="-128"/>
                <a:ea typeface="メイリオ" panose="020B0604030504040204" pitchFamily="50" charset="-128"/>
              </a:rPr>
              <a:t>いけません</a:t>
            </a:r>
            <a:r>
              <a:rPr kumimoji="1" lang="ja-JP" altLang="en-US" dirty="0" smtClean="0">
                <a:latin typeface="メイリオ" panose="020B0604030504040204" pitchFamily="50" charset="-128"/>
                <a:ea typeface="メイリオ" panose="020B0604030504040204" pitchFamily="50" charset="-128"/>
              </a:rPr>
              <a:t>。軸</a:t>
            </a:r>
            <a:r>
              <a:rPr kumimoji="1" lang="ja-JP" altLang="en-US" dirty="0">
                <a:latin typeface="メイリオ" panose="020B0604030504040204" pitchFamily="50" charset="-128"/>
                <a:ea typeface="メイリオ" panose="020B0604030504040204" pitchFamily="50" charset="-128"/>
              </a:rPr>
              <a:t>の単位が異なることに気が付いた</a:t>
            </a:r>
            <a:r>
              <a:rPr kumimoji="1" lang="ja-JP" altLang="en-US" dirty="0" smtClean="0">
                <a:latin typeface="メイリオ" panose="020B0604030504040204" pitchFamily="50" charset="-128"/>
                <a:ea typeface="メイリオ" panose="020B0604030504040204" pitchFamily="50" charset="-128"/>
              </a:rPr>
              <a:t>Ｙさんは</a:t>
            </a:r>
            <a:r>
              <a:rPr kumimoji="1" lang="ja-JP" altLang="en-US" dirty="0">
                <a:latin typeface="メイリオ" panose="020B0604030504040204" pitchFamily="50" charset="-128"/>
                <a:ea typeface="メイリオ" panose="020B0604030504040204" pitchFamily="50" charset="-128"/>
              </a:rPr>
              <a:t>、グラフの数値データ</a:t>
            </a:r>
            <a:r>
              <a:rPr kumimoji="1" lang="ja-JP" altLang="en-US" dirty="0" smtClean="0">
                <a:latin typeface="メイリオ" panose="020B0604030504040204" pitchFamily="50" charset="-128"/>
                <a:ea typeface="メイリオ" panose="020B0604030504040204" pitchFamily="50" charset="-128"/>
              </a:rPr>
              <a:t>から</a:t>
            </a:r>
            <a:endParaRPr kumimoji="1" lang="en-US" altLang="ja-JP" dirty="0" smtClean="0">
              <a:latin typeface="メイリオ" panose="020B0604030504040204" pitchFamily="50" charset="-128"/>
              <a:ea typeface="メイリオ" panose="020B0604030504040204" pitchFamily="50" charset="-128"/>
            </a:endParaRPr>
          </a:p>
          <a:p>
            <a:pPr algn="just"/>
            <a:r>
              <a:rPr kumimoji="1" lang="en-US" altLang="ja-JP" dirty="0" smtClean="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a:t>
            </a: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それぞれの前年比を求めて比べてみることにしました</a:t>
            </a:r>
            <a:r>
              <a:rPr kumimoji="1" lang="ja-JP" altLang="en-US" dirty="0" smtClean="0">
                <a:latin typeface="メイリオ" panose="020B0604030504040204" pitchFamily="50" charset="-128"/>
                <a:ea typeface="メイリオ" panose="020B0604030504040204" pitchFamily="50" charset="-128"/>
              </a:rPr>
              <a:t>。すると</a:t>
            </a:r>
            <a:endParaRPr kumimoji="1" lang="en-US" altLang="ja-JP" dirty="0" smtClean="0">
              <a:latin typeface="メイリオ" panose="020B0604030504040204" pitchFamily="50" charset="-128"/>
              <a:ea typeface="メイリオ" panose="020B0604030504040204" pitchFamily="50" charset="-128"/>
            </a:endParaRPr>
          </a:p>
          <a:p>
            <a:pPr algn="just"/>
            <a:r>
              <a:rPr kumimoji="1" lang="en-US" altLang="ja-JP" dirty="0" smtClean="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a:t>
            </a: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外国人観光客の増加比が特に大きいことが分かりました。</a:t>
            </a:r>
            <a:endParaRPr kumimoji="1" lang="en-US" altLang="ja-JP" dirty="0">
              <a:latin typeface="メイリオ" panose="020B0604030504040204" pitchFamily="50" charset="-128"/>
              <a:ea typeface="メイリオ" panose="020B0604030504040204" pitchFamily="50" charset="-128"/>
            </a:endParaRPr>
          </a:p>
          <a:p>
            <a:pPr marL="0" marR="0" lvl="0" indent="0" algn="just" defTabSz="914400" rtl="0" eaLnBrk="0" fontAlgn="base" latinLnBrk="0" hangingPunct="0">
              <a:spcBef>
                <a:spcPct val="30000"/>
              </a:spcBef>
              <a:spcAft>
                <a:spcPct val="0"/>
              </a:spcAft>
              <a:buClrTx/>
              <a:buSzTx/>
              <a:buFontTx/>
              <a:buNone/>
              <a:tabLst/>
              <a:defRPr/>
            </a:pPr>
            <a:r>
              <a:rPr lang="en-US" altLang="ja-JP" dirty="0">
                <a:solidFill>
                  <a:schemeClr val="tx1">
                    <a:lumMod val="50000"/>
                  </a:schemeClr>
                </a:solidFill>
                <a:latin typeface="メイリオ" panose="020B0604030504040204" pitchFamily="50" charset="-128"/>
                <a:ea typeface="メイリオ" panose="020B0604030504040204" pitchFamily="50" charset="-128"/>
              </a:rPr>
              <a:t>【</a:t>
            </a:r>
            <a:r>
              <a:rPr lang="ja-JP" altLang="en-US" dirty="0" smtClean="0">
                <a:solidFill>
                  <a:schemeClr val="tx1">
                    <a:lumMod val="50000"/>
                  </a:schemeClr>
                </a:solidFill>
                <a:latin typeface="メイリオ" panose="020B0604030504040204" pitchFamily="50" charset="-128"/>
                <a:ea typeface="メイリオ" panose="020B0604030504040204" pitchFamily="50" charset="-128"/>
              </a:rPr>
              <a:t>★次</a:t>
            </a:r>
            <a:r>
              <a:rPr lang="ja-JP" altLang="en-US" dirty="0">
                <a:solidFill>
                  <a:schemeClr val="tx1">
                    <a:lumMod val="50000"/>
                  </a:schemeClr>
                </a:solidFill>
                <a:latin typeface="メイリオ" panose="020B0604030504040204" pitchFamily="50" charset="-128"/>
                <a:ea typeface="メイリオ" panose="020B0604030504040204" pitchFamily="50" charset="-128"/>
              </a:rPr>
              <a:t>の</a:t>
            </a:r>
            <a:r>
              <a:rPr lang="ja-JP" altLang="en-US" dirty="0" smtClean="0">
                <a:solidFill>
                  <a:schemeClr val="tx1">
                    <a:lumMod val="50000"/>
                  </a:schemeClr>
                </a:solidFill>
                <a:latin typeface="メイリオ" panose="020B0604030504040204" pitchFamily="50" charset="-128"/>
                <a:ea typeface="メイリオ" panose="020B0604030504040204" pitchFamily="50" charset="-128"/>
              </a:rPr>
              <a:t>ページ</a:t>
            </a:r>
            <a:r>
              <a:rPr lang="en-US" altLang="ja-JP" dirty="0" smtClean="0">
                <a:solidFill>
                  <a:schemeClr val="tx1">
                    <a:lumMod val="50000"/>
                  </a:schemeClr>
                </a:solidFill>
                <a:latin typeface="メイリオ" panose="020B0604030504040204" pitchFamily="50" charset="-128"/>
                <a:ea typeface="メイリオ" panose="020B0604030504040204" pitchFamily="50" charset="-128"/>
              </a:rPr>
              <a:t>】</a:t>
            </a:r>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a:defRPr/>
            </a:pPr>
            <a:fld id="{971185AA-3C0B-4F35-97BD-C8298C40C359}" type="slidenum">
              <a:rPr lang="en-US" altLang="ja-JP" smtClean="0"/>
              <a:pPr>
                <a:defRPr/>
              </a:pPr>
              <a:t>4</a:t>
            </a:fld>
            <a:endParaRPr lang="en-US" altLang="ja-JP"/>
          </a:p>
        </p:txBody>
      </p:sp>
    </p:spTree>
    <p:extLst>
      <p:ext uri="{BB962C8B-B14F-4D97-AF65-F5344CB8AC3E}">
        <p14:creationId xmlns:p14="http://schemas.microsoft.com/office/powerpoint/2010/main" val="709456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ja-JP" altLang="en-US" dirty="0">
                <a:latin typeface="メイリオ" panose="020B0604030504040204" pitchFamily="50" charset="-128"/>
                <a:ea typeface="メイリオ" panose="020B0604030504040204" pitchFamily="50" charset="-128"/>
                <a:cs typeface="Times New Roman"/>
              </a:rPr>
              <a:t>さらに深い分析を</a:t>
            </a:r>
            <a:r>
              <a:rPr lang="en-US" altLang="ja-JP" dirty="0" smtClean="0">
                <a:latin typeface="メイリオ" panose="020B0604030504040204" pitchFamily="50" charset="-128"/>
                <a:ea typeface="メイリオ" panose="020B0604030504040204" pitchFamily="50" charset="-128"/>
                <a:cs typeface="Times New Roman"/>
              </a:rPr>
              <a:t>Y</a:t>
            </a:r>
            <a:r>
              <a:rPr lang="ja-JP" altLang="en-US" dirty="0" err="1" smtClean="0">
                <a:latin typeface="メイリオ" panose="020B0604030504040204" pitchFamily="50" charset="-128"/>
                <a:ea typeface="メイリオ" panose="020B0604030504040204" pitchFamily="50" charset="-128"/>
                <a:cs typeface="Times New Roman"/>
              </a:rPr>
              <a:t>さん</a:t>
            </a:r>
            <a:r>
              <a:rPr lang="ja-JP" dirty="0" err="1" smtClean="0">
                <a:latin typeface="メイリオ" panose="020B0604030504040204" pitchFamily="50" charset="-128"/>
                <a:ea typeface="メイリオ" panose="020B0604030504040204" pitchFamily="50" charset="-128"/>
                <a:cs typeface="Times New Roman"/>
              </a:rPr>
              <a:t>に</a:t>
            </a:r>
            <a:r>
              <a:rPr lang="ja-JP" altLang="en-US" dirty="0">
                <a:latin typeface="メイリオ" panose="020B0604030504040204" pitchFamily="50" charset="-128"/>
                <a:ea typeface="メイリオ" panose="020B0604030504040204" pitchFamily="50" charset="-128"/>
                <a:cs typeface="Times New Roman"/>
              </a:rPr>
              <a:t>促すために、教師の意図的な働きかけについて考えてみましょう</a:t>
            </a:r>
            <a:r>
              <a:rPr lang="ja-JP" altLang="en-US" dirty="0" smtClean="0">
                <a:latin typeface="メイリオ" panose="020B0604030504040204" pitchFamily="50" charset="-128"/>
                <a:ea typeface="メイリオ" panose="020B0604030504040204" pitchFamily="50" charset="-128"/>
                <a:cs typeface="Times New Roman"/>
              </a:rPr>
              <a:t>。ワークシート</a:t>
            </a:r>
            <a:r>
              <a:rPr lang="ja-JP" altLang="en-US" dirty="0">
                <a:latin typeface="メイリオ" panose="020B0604030504040204" pitchFamily="50" charset="-128"/>
                <a:ea typeface="メイリオ" panose="020B0604030504040204" pitchFamily="50" charset="-128"/>
                <a:cs typeface="Times New Roman"/>
              </a:rPr>
              <a:t>に、</a:t>
            </a:r>
            <a:r>
              <a:rPr lang="ja-JP" altLang="en-US" dirty="0" smtClean="0">
                <a:latin typeface="メイリオ" panose="020B0604030504040204" pitchFamily="50" charset="-128"/>
                <a:ea typeface="メイリオ" panose="020B0604030504040204" pitchFamily="50" charset="-128"/>
                <a:cs typeface="Times New Roman"/>
              </a:rPr>
              <a:t>考えられる問いかけを記入してみてください。</a:t>
            </a:r>
            <a:r>
              <a:rPr lang="ja-JP" dirty="0" smtClean="0">
                <a:latin typeface="メイリオ" panose="020B0604030504040204" pitchFamily="50" charset="-128"/>
                <a:ea typeface="メイリオ" panose="020B0604030504040204" pitchFamily="50" charset="-128"/>
              </a:rPr>
              <a:t>どの</a:t>
            </a:r>
            <a:r>
              <a:rPr lang="ja-JP" dirty="0">
                <a:latin typeface="メイリオ" panose="020B0604030504040204" pitchFamily="50" charset="-128"/>
                <a:ea typeface="メイリオ" panose="020B0604030504040204" pitchFamily="50" charset="-128"/>
              </a:rPr>
              <a:t>ような</a:t>
            </a:r>
            <a:r>
              <a:rPr lang="ja-JP" dirty="0" smtClean="0">
                <a:latin typeface="メイリオ" panose="020B0604030504040204" pitchFamily="50" charset="-128"/>
                <a:ea typeface="メイリオ" panose="020B0604030504040204" pitchFamily="50" charset="-128"/>
              </a:rPr>
              <a:t>問い</a:t>
            </a:r>
            <a:r>
              <a:rPr lang="ja-JP" altLang="en-US" dirty="0" smtClean="0">
                <a:latin typeface="メイリオ" panose="020B0604030504040204" pitchFamily="50" charset="-128"/>
                <a:ea typeface="メイリオ" panose="020B0604030504040204" pitchFamily="50" charset="-128"/>
              </a:rPr>
              <a:t>掛け</a:t>
            </a:r>
            <a:r>
              <a:rPr lang="ja-JP" dirty="0" smtClean="0">
                <a:latin typeface="メイリオ" panose="020B0604030504040204" pitchFamily="50" charset="-128"/>
                <a:ea typeface="メイリオ" panose="020B0604030504040204" pitchFamily="50" charset="-128"/>
              </a:rPr>
              <a:t>を</a:t>
            </a:r>
            <a:r>
              <a:rPr lang="ja-JP" dirty="0">
                <a:latin typeface="メイリオ" panose="020B0604030504040204" pitchFamily="50" charset="-128"/>
                <a:ea typeface="メイリオ" panose="020B0604030504040204" pitchFamily="50" charset="-128"/>
              </a:rPr>
              <a:t>すれば、生徒は「考えるための技法」</a:t>
            </a:r>
            <a:r>
              <a:rPr lang="ja-JP" dirty="0" smtClean="0">
                <a:latin typeface="メイリオ" panose="020B0604030504040204" pitchFamily="50" charset="-128"/>
                <a:ea typeface="メイリオ" panose="020B0604030504040204" pitchFamily="50" charset="-128"/>
              </a:rPr>
              <a:t>を</a:t>
            </a:r>
            <a:r>
              <a:rPr lang="ja-JP" altLang="en-US" dirty="0" smtClean="0">
                <a:latin typeface="メイリオ" panose="020B0604030504040204" pitchFamily="50" charset="-128"/>
                <a:ea typeface="メイリオ" panose="020B0604030504040204" pitchFamily="50" charset="-128"/>
              </a:rPr>
              <a:t>使う</a:t>
            </a:r>
            <a:r>
              <a:rPr lang="ja-JP" altLang="en-US" dirty="0" smtClean="0">
                <a:latin typeface="メイリオ" panose="020B0604030504040204" pitchFamily="50" charset="-128"/>
                <a:ea typeface="メイリオ" panose="020B0604030504040204" pitchFamily="50" charset="-128"/>
                <a:cs typeface="Times New Roman"/>
              </a:rPr>
              <a:t>ことができるのでしょうか</a:t>
            </a:r>
            <a:r>
              <a:rPr lang="ja-JP" altLang="en-US" dirty="0" smtClean="0">
                <a:latin typeface="メイリオ" panose="020B0604030504040204" pitchFamily="50" charset="-128"/>
                <a:ea typeface="メイリオ" panose="020B0604030504040204" pitchFamily="50" charset="-128"/>
                <a:cs typeface="Times New Roman"/>
              </a:rPr>
              <a:t>。</a:t>
            </a:r>
            <a:endParaRPr lang="en-US" altLang="ja-JP" dirty="0" smtClean="0">
              <a:latin typeface="メイリオ" panose="020B0604030504040204" pitchFamily="50" charset="-128"/>
              <a:ea typeface="メイリオ" panose="020B0604030504040204" pitchFamily="50" charset="-128"/>
              <a:cs typeface="Times New Roman"/>
            </a:endParaRPr>
          </a:p>
          <a:p>
            <a:pPr marL="0" marR="0" indent="0" algn="just" defTabSz="914400" rtl="0" eaLnBrk="0" fontAlgn="base" latinLnBrk="0" hangingPunct="0">
              <a:lnSpc>
                <a:spcPct val="100000"/>
              </a:lnSpc>
              <a:spcBef>
                <a:spcPct val="30000"/>
              </a:spcBef>
              <a:spcAft>
                <a:spcPct val="0"/>
              </a:spcAft>
              <a:buClrTx/>
              <a:buSzTx/>
              <a:buFontTx/>
              <a:buNone/>
              <a:tabLst/>
              <a:defRPr/>
            </a:pPr>
            <a:r>
              <a:rPr lang="ja-JP" altLang="en-US" dirty="0" smtClean="0">
                <a:latin typeface="メイリオ" panose="020B0604030504040204" pitchFamily="50" charset="-128"/>
                <a:ea typeface="メイリオ" panose="020B0604030504040204" pitchFamily="50" charset="-128"/>
                <a:cs typeface="Times New Roman"/>
              </a:rPr>
              <a:t>（</a:t>
            </a:r>
            <a:r>
              <a:rPr lang="ja-JP" altLang="en-US" dirty="0" smtClean="0">
                <a:latin typeface="メイリオ" panose="020B0604030504040204" pitchFamily="50" charset="-128"/>
                <a:ea typeface="メイリオ" panose="020B0604030504040204" pitchFamily="50" charset="-128"/>
                <a:cs typeface="Times New Roman"/>
              </a:rPr>
              <a:t>約2分間）</a:t>
            </a:r>
          </a:p>
          <a:p>
            <a:pPr algn="just"/>
            <a:r>
              <a:rPr lang="ja-JP" altLang="en-US" dirty="0" smtClean="0">
                <a:latin typeface="メイリオ" panose="020B0604030504040204" pitchFamily="50" charset="-128"/>
                <a:ea typeface="メイリオ" panose="020B0604030504040204" pitchFamily="50" charset="-128"/>
                <a:cs typeface="Times New Roman"/>
              </a:rPr>
              <a:t>いかが</a:t>
            </a:r>
            <a:r>
              <a:rPr lang="ja-JP" altLang="en-US" dirty="0">
                <a:latin typeface="メイリオ" panose="020B0604030504040204" pitchFamily="50" charset="-128"/>
                <a:ea typeface="メイリオ" panose="020B0604030504040204" pitchFamily="50" charset="-128"/>
                <a:cs typeface="Times New Roman"/>
              </a:rPr>
              <a:t>でしょうか</a:t>
            </a:r>
            <a:r>
              <a:rPr lang="ja-JP" altLang="en-US" dirty="0" smtClean="0">
                <a:latin typeface="メイリオ" panose="020B0604030504040204" pitchFamily="50" charset="-128"/>
                <a:ea typeface="メイリオ" panose="020B0604030504040204" pitchFamily="50" charset="-128"/>
                <a:cs typeface="Times New Roman"/>
              </a:rPr>
              <a:t>。</a:t>
            </a:r>
            <a:endParaRPr lang="en-US" altLang="ja-JP" dirty="0" smtClean="0">
              <a:latin typeface="メイリオ" panose="020B0604030504040204" pitchFamily="50" charset="-128"/>
              <a:ea typeface="メイリオ" panose="020B0604030504040204" pitchFamily="50" charset="-128"/>
              <a:cs typeface="Times New Roman"/>
            </a:endParaRPr>
          </a:p>
          <a:p>
            <a:pPr algn="just"/>
            <a:r>
              <a:rPr lang="en-US" altLang="ja-JP" dirty="0" smtClean="0">
                <a:latin typeface="メイリオ" panose="020B0604030504040204" pitchFamily="50" charset="-128"/>
                <a:ea typeface="メイリオ" panose="020B0604030504040204" pitchFamily="50" charset="-128"/>
                <a:cs typeface="Times New Roman"/>
              </a:rPr>
              <a:t>【</a:t>
            </a:r>
            <a:r>
              <a:rPr lang="ja-JP" altLang="en-US" dirty="0" smtClean="0">
                <a:latin typeface="メイリオ" panose="020B0604030504040204" pitchFamily="50" charset="-128"/>
                <a:ea typeface="メイリオ" panose="020B0604030504040204" pitchFamily="50" charset="-128"/>
                <a:cs typeface="Times New Roman"/>
              </a:rPr>
              <a:t>★次のページ</a:t>
            </a:r>
            <a:r>
              <a:rPr lang="en-US" altLang="ja-JP" dirty="0" smtClean="0">
                <a:latin typeface="メイリオ" panose="020B0604030504040204" pitchFamily="50" charset="-128"/>
                <a:ea typeface="メイリオ" panose="020B0604030504040204" pitchFamily="50" charset="-128"/>
                <a:cs typeface="Times New Roman"/>
              </a:rPr>
              <a:t>】</a:t>
            </a:r>
            <a:endParaRPr lang="ja-JP" altLang="en-US" dirty="0">
              <a:latin typeface="メイリオ" panose="020B0604030504040204" pitchFamily="50" charset="-128"/>
              <a:ea typeface="メイリオ" panose="020B0604030504040204" pitchFamily="50" charset="-128"/>
              <a:cs typeface="Times New Roman"/>
            </a:endParaRPr>
          </a:p>
        </p:txBody>
      </p:sp>
      <p:sp>
        <p:nvSpPr>
          <p:cNvPr id="4" name="スライド番号プレースホルダー 3"/>
          <p:cNvSpPr>
            <a:spLocks noGrp="1"/>
          </p:cNvSpPr>
          <p:nvPr>
            <p:ph type="sldNum" sz="quarter" idx="10"/>
          </p:nvPr>
        </p:nvSpPr>
        <p:spPr/>
        <p:txBody>
          <a:bodyPr/>
          <a:lstStyle/>
          <a:p>
            <a:pPr>
              <a:defRPr/>
            </a:pPr>
            <a:fld id="{971185AA-3C0B-4F35-97BD-C8298C40C359}" type="slidenum">
              <a:rPr lang="en-US" altLang="ja-JP" smtClean="0"/>
              <a:pPr>
                <a:defRPr/>
              </a:pPr>
              <a:t>5</a:t>
            </a:fld>
            <a:endParaRPr lang="en-US" altLang="ja-JP"/>
          </a:p>
        </p:txBody>
      </p:sp>
    </p:spTree>
    <p:extLst>
      <p:ext uri="{BB962C8B-B14F-4D97-AF65-F5344CB8AC3E}">
        <p14:creationId xmlns:p14="http://schemas.microsoft.com/office/powerpoint/2010/main" val="916277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kumimoji="1" lang="ja-JP" altLang="en-US" dirty="0" smtClean="0">
                <a:latin typeface="メイリオ" panose="020B0604030504040204" pitchFamily="50" charset="-128"/>
                <a:ea typeface="メイリオ" panose="020B0604030504040204" pitchFamily="50" charset="-128"/>
              </a:rPr>
              <a:t>例えば、生徒</a:t>
            </a:r>
            <a:r>
              <a:rPr kumimoji="1" lang="ja-JP" altLang="en-US" dirty="0">
                <a:latin typeface="メイリオ" panose="020B0604030504040204" pitchFamily="50" charset="-128"/>
                <a:ea typeface="メイリオ" panose="020B0604030504040204" pitchFamily="50" charset="-128"/>
              </a:rPr>
              <a:t>に多角的に分析をさせる</a:t>
            </a:r>
            <a:r>
              <a:rPr lang="ja-JP" altLang="en-US" dirty="0">
                <a:latin typeface="メイリオ" panose="020B0604030504040204" pitchFamily="50" charset="-128"/>
                <a:ea typeface="メイリオ" panose="020B0604030504040204" pitchFamily="50" charset="-128"/>
              </a:rPr>
              <a:t>ために</a:t>
            </a:r>
            <a:r>
              <a:rPr lang="ja-JP" altLang="en-US" dirty="0" smtClean="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５</a:t>
            </a:r>
            <a:r>
              <a:rPr kumimoji="1" lang="en-US" altLang="ja-JP" dirty="0">
                <a:latin typeface="メイリオ" panose="020B0604030504040204" pitchFamily="50" charset="-128"/>
                <a:ea typeface="メイリオ" panose="020B0604030504040204" pitchFamily="50" charset="-128"/>
              </a:rPr>
              <a:t>W1H</a:t>
            </a:r>
            <a:r>
              <a:rPr kumimoji="1" lang="ja-JP" altLang="en-US" dirty="0">
                <a:latin typeface="メイリオ" panose="020B0604030504040204" pitchFamily="50" charset="-128"/>
                <a:ea typeface="メイリオ" panose="020B0604030504040204" pitchFamily="50" charset="-128"/>
              </a:rPr>
              <a:t>と「現在」「過去」「可能性」などの項目</a:t>
            </a:r>
            <a:r>
              <a:rPr kumimoji="1" lang="ja-JP" altLang="en-US" dirty="0" smtClean="0">
                <a:latin typeface="メイリオ" panose="020B0604030504040204" pitchFamily="50" charset="-128"/>
                <a:ea typeface="メイリオ" panose="020B0604030504040204" pitchFamily="50" charset="-128"/>
              </a:rPr>
              <a:t>を掛け合わせた</a:t>
            </a:r>
            <a:r>
              <a:rPr kumimoji="1" lang="ja-JP" altLang="en-US" dirty="0">
                <a:latin typeface="メイリオ" panose="020B0604030504040204" pitchFamily="50" charset="-128"/>
                <a:ea typeface="メイリオ" panose="020B0604030504040204" pitchFamily="50" charset="-128"/>
              </a:rPr>
              <a:t>質問・疑問マトリクスを提示してみてはどうでしょうか</a:t>
            </a:r>
            <a:r>
              <a:rPr kumimoji="1" lang="ja-JP" altLang="en-US" dirty="0" smtClean="0">
                <a:latin typeface="メイリオ" panose="020B0604030504040204" pitchFamily="50" charset="-128"/>
                <a:ea typeface="メイリオ" panose="020B0604030504040204" pitchFamily="50" charset="-128"/>
              </a:rPr>
              <a:t>。</a:t>
            </a:r>
            <a:endParaRPr kumimoji="1" lang="en-US" altLang="ja-JP" dirty="0" smtClean="0">
              <a:latin typeface="メイリオ" panose="020B0604030504040204" pitchFamily="50" charset="-128"/>
              <a:ea typeface="メイリオ" panose="020B0604030504040204" pitchFamily="50" charset="-128"/>
            </a:endParaRPr>
          </a:p>
          <a:p>
            <a:pPr algn="just"/>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★次のページ</a:t>
            </a:r>
            <a:r>
              <a:rPr lang="en-US" altLang="ja-JP" dirty="0" smtClean="0">
                <a:latin typeface="メイリオ" panose="020B0604030504040204" pitchFamily="50" charset="-128"/>
                <a:ea typeface="メイリオ" panose="020B0604030504040204" pitchFamily="50" charset="-128"/>
              </a:rPr>
              <a:t>】</a:t>
            </a:r>
            <a:endParaRPr kumimoji="1" lang="en-US" altLang="ja-JP" dirty="0">
              <a:latin typeface="メイリオ" panose="020B0604030504040204" pitchFamily="50" charset="-128"/>
              <a:ea typeface="メイリオ" panose="020B0604030504040204" pitchFamily="50" charset="-128"/>
            </a:endParaRPr>
          </a:p>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a:defRPr/>
            </a:pPr>
            <a:fld id="{971185AA-3C0B-4F35-97BD-C8298C40C359}" type="slidenum">
              <a:rPr lang="en-US" altLang="ja-JP" smtClean="0"/>
              <a:pPr>
                <a:defRPr/>
              </a:pPr>
              <a:t>6</a:t>
            </a:fld>
            <a:endParaRPr lang="en-US" altLang="ja-JP"/>
          </a:p>
        </p:txBody>
      </p:sp>
    </p:spTree>
    <p:extLst>
      <p:ext uri="{BB962C8B-B14F-4D97-AF65-F5344CB8AC3E}">
        <p14:creationId xmlns:p14="http://schemas.microsoft.com/office/powerpoint/2010/main" val="142428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latin typeface="メイリオ" panose="020B0604030504040204" pitchFamily="50" charset="-128"/>
                <a:ea typeface="メイリオ" panose="020B0604030504040204" pitchFamily="50" charset="-128"/>
              </a:rPr>
              <a:t>そして、意図的な</a:t>
            </a:r>
            <a:r>
              <a:rPr kumimoji="1" lang="ja-JP" altLang="en-US" dirty="0" smtClean="0">
                <a:latin typeface="メイリオ" panose="020B0604030504040204" pitchFamily="50" charset="-128"/>
                <a:ea typeface="メイリオ" panose="020B0604030504040204" pitchFamily="50" charset="-128"/>
              </a:rPr>
              <a:t>働きかけを</a:t>
            </a:r>
            <a:r>
              <a:rPr kumimoji="1" lang="ja-JP" altLang="en-US" dirty="0">
                <a:latin typeface="メイリオ" panose="020B0604030504040204" pitchFamily="50" charset="-128"/>
                <a:ea typeface="メイリオ" panose="020B0604030504040204" pitchFamily="50" charset="-128"/>
              </a:rPr>
              <a:t>繰り返し行い、生徒に考える視点</a:t>
            </a:r>
            <a:r>
              <a:rPr kumimoji="1" lang="ja-JP" altLang="en-US" dirty="0" smtClean="0">
                <a:latin typeface="メイリオ" panose="020B0604030504040204" pitchFamily="50" charset="-128"/>
                <a:ea typeface="メイリオ" panose="020B0604030504040204" pitchFamily="50" charset="-128"/>
              </a:rPr>
              <a:t>を提示してみましょう</a:t>
            </a:r>
            <a:r>
              <a:rPr kumimoji="1" lang="ja-JP" altLang="en-US" dirty="0" smtClean="0">
                <a:latin typeface="メイリオ" panose="020B0604030504040204" pitchFamily="50" charset="-128"/>
                <a:ea typeface="メイリオ" panose="020B0604030504040204" pitchFamily="50" charset="-128"/>
              </a:rPr>
              <a:t>。</a:t>
            </a:r>
            <a:endParaRPr kumimoji="1" lang="en-US" altLang="ja-JP" dirty="0" smtClean="0">
              <a:latin typeface="メイリオ" panose="020B0604030504040204" pitchFamily="50" charset="-128"/>
              <a:ea typeface="メイリオ" panose="020B0604030504040204" pitchFamily="50" charset="-128"/>
            </a:endParaRPr>
          </a:p>
          <a:p>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★次のページ</a:t>
            </a:r>
            <a:r>
              <a:rPr lang="en-US" altLang="ja-JP" dirty="0" smtClean="0">
                <a:latin typeface="メイリオ" panose="020B0604030504040204" pitchFamily="50" charset="-128"/>
                <a:ea typeface="メイリオ" panose="020B0604030504040204" pitchFamily="50" charset="-128"/>
              </a:rPr>
              <a:t>】</a:t>
            </a:r>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pPr>
              <a:defRPr/>
            </a:pPr>
            <a:fld id="{971185AA-3C0B-4F35-97BD-C8298C40C359}" type="slidenum">
              <a:rPr lang="en-US" altLang="ja-JP" smtClean="0"/>
              <a:pPr>
                <a:defRPr/>
              </a:pPr>
              <a:t>7</a:t>
            </a:fld>
            <a:endParaRPr lang="en-US" altLang="ja-JP"/>
          </a:p>
        </p:txBody>
      </p:sp>
    </p:spTree>
    <p:extLst>
      <p:ext uri="{BB962C8B-B14F-4D97-AF65-F5344CB8AC3E}">
        <p14:creationId xmlns:p14="http://schemas.microsoft.com/office/powerpoint/2010/main" val="116079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just" defTabSz="914400" rtl="0" eaLnBrk="0" fontAlgn="base" latinLnBrk="0" hangingPunct="0">
              <a:spcBef>
                <a:spcPct val="30000"/>
              </a:spcBef>
              <a:spcAft>
                <a:spcPct val="0"/>
              </a:spcAft>
              <a:buClrTx/>
              <a:buSzTx/>
              <a:buFontTx/>
              <a:buNone/>
              <a:tabLst/>
              <a:defRPr/>
            </a:pPr>
            <a:r>
              <a:rPr kumimoji="1" lang="ja-JP" altLang="en-US" dirty="0">
                <a:latin typeface="メイリオ" panose="020B0604030504040204" pitchFamily="50" charset="-128"/>
                <a:ea typeface="メイリオ" panose="020B0604030504040204" pitchFamily="50" charset="-128"/>
              </a:rPr>
              <a:t>分析をする際は、常に疑問</a:t>
            </a:r>
            <a:r>
              <a:rPr kumimoji="1" lang="ja-JP" altLang="en-US" dirty="0" smtClean="0">
                <a:latin typeface="メイリオ" panose="020B0604030504040204" pitchFamily="50" charset="-128"/>
                <a:ea typeface="メイリオ" panose="020B0604030504040204" pitchFamily="50" charset="-128"/>
              </a:rPr>
              <a:t>をもち</a:t>
            </a:r>
            <a:r>
              <a:rPr kumimoji="1" lang="ja-JP" altLang="en-US" dirty="0">
                <a:latin typeface="メイリオ" panose="020B0604030504040204" pitchFamily="50" charset="-128"/>
                <a:ea typeface="メイリオ" panose="020B0604030504040204" pitchFamily="50" charset="-128"/>
              </a:rPr>
              <a:t>、仮説</a:t>
            </a:r>
            <a:r>
              <a:rPr kumimoji="1" lang="ja-JP" altLang="en-US" dirty="0" smtClean="0">
                <a:latin typeface="メイリオ" panose="020B0604030504040204" pitchFamily="50" charset="-128"/>
                <a:ea typeface="メイリオ" panose="020B0604030504040204" pitchFamily="50" charset="-128"/>
              </a:rPr>
              <a:t>を立てること</a:t>
            </a:r>
            <a:r>
              <a:rPr kumimoji="1" lang="ja-JP" altLang="en-US" dirty="0">
                <a:latin typeface="メイリオ" panose="020B0604030504040204" pitchFamily="50" charset="-128"/>
                <a:ea typeface="メイリオ" panose="020B0604030504040204" pitchFamily="50" charset="-128"/>
              </a:rPr>
              <a:t>も重要です</a:t>
            </a:r>
            <a:r>
              <a:rPr kumimoji="1" lang="ja-JP" altLang="en-US" dirty="0" smtClean="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なぜ、外国人観光客が増えたのか」と疑問にもつと</a:t>
            </a:r>
            <a:r>
              <a:rPr kumimoji="1" lang="ja-JP" altLang="en-US" dirty="0" smtClean="0">
                <a:latin typeface="メイリオ" panose="020B0604030504040204" pitchFamily="50" charset="-128"/>
                <a:ea typeface="メイリオ" panose="020B0604030504040204" pitchFamily="50" charset="-128"/>
              </a:rPr>
              <a:t>、仮説を立てた上で根拠</a:t>
            </a:r>
            <a:r>
              <a:rPr kumimoji="1" lang="ja-JP" altLang="en-US" dirty="0">
                <a:latin typeface="メイリオ" panose="020B0604030504040204" pitchFamily="50" charset="-128"/>
                <a:ea typeface="メイリオ" panose="020B0604030504040204" pitchFamily="50" charset="-128"/>
              </a:rPr>
              <a:t>となる資料を</a:t>
            </a:r>
            <a:r>
              <a:rPr kumimoji="1" lang="ja-JP" altLang="en-US" dirty="0" smtClean="0">
                <a:latin typeface="メイリオ" panose="020B0604030504040204" pitchFamily="50" charset="-128"/>
                <a:ea typeface="メイリオ" panose="020B0604030504040204" pitchFamily="50" charset="-128"/>
              </a:rPr>
              <a:t>収集することにつながります。</a:t>
            </a:r>
            <a:endParaRPr kumimoji="1" lang="en-US" altLang="ja-JP" dirty="0">
              <a:latin typeface="メイリオ" panose="020B0604030504040204" pitchFamily="50" charset="-128"/>
              <a:ea typeface="メイリオ" panose="020B0604030504040204" pitchFamily="50" charset="-128"/>
            </a:endParaRPr>
          </a:p>
          <a:p>
            <a:pPr algn="just"/>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a:t>
            </a: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その年の山口県の出来事</a:t>
            </a:r>
            <a:r>
              <a:rPr kumimoji="1" lang="ja-JP" altLang="en-US" dirty="0" smtClean="0">
                <a:latin typeface="メイリオ" panose="020B0604030504040204" pitchFamily="50" charset="-128"/>
                <a:ea typeface="メイリオ" panose="020B0604030504040204" pitchFamily="50" charset="-128"/>
              </a:rPr>
              <a:t>や各市町の観光者数、インタビュー</a:t>
            </a:r>
            <a:r>
              <a:rPr kumimoji="1" lang="ja-JP" altLang="en-US" dirty="0">
                <a:latin typeface="メイリオ" panose="020B0604030504040204" pitchFamily="50" charset="-128"/>
                <a:ea typeface="メイリオ" panose="020B0604030504040204" pitchFamily="50" charset="-128"/>
              </a:rPr>
              <a:t>などの情報を収集することにより、</a:t>
            </a:r>
            <a:endParaRPr kumimoji="1" lang="en-US" altLang="ja-JP" dirty="0">
              <a:latin typeface="メイリオ" panose="020B0604030504040204" pitchFamily="50" charset="-128"/>
              <a:ea typeface="メイリオ" panose="020B0604030504040204" pitchFamily="50" charset="-128"/>
            </a:endParaRPr>
          </a:p>
          <a:p>
            <a:pPr marL="0" marR="0" lvl="0" indent="0" algn="just" defTabSz="914400" rtl="0" eaLnBrk="0" fontAlgn="base" latinLnBrk="0" hangingPunct="0">
              <a:spcBef>
                <a:spcPct val="30000"/>
              </a:spcBef>
              <a:spcAft>
                <a:spcPct val="0"/>
              </a:spcAft>
              <a:buClrTx/>
              <a:buSzTx/>
              <a:buFontTx/>
              <a:buNone/>
              <a:tabLst/>
              <a:defRPr/>
            </a:pP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a:t>
            </a: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関連付けたり、理由付けたり</a:t>
            </a:r>
            <a:r>
              <a:rPr kumimoji="1" lang="ja-JP" altLang="en-US" dirty="0" smtClean="0">
                <a:latin typeface="メイリオ" panose="020B0604030504040204" pitchFamily="50" charset="-128"/>
                <a:ea typeface="メイリオ" panose="020B0604030504040204" pitchFamily="50" charset="-128"/>
              </a:rPr>
              <a:t>などの「</a:t>
            </a:r>
            <a:r>
              <a:rPr kumimoji="1" lang="ja-JP" altLang="en-US" dirty="0">
                <a:latin typeface="メイリオ" panose="020B0604030504040204" pitchFamily="50" charset="-128"/>
                <a:ea typeface="メイリオ" panose="020B0604030504040204" pitchFamily="50" charset="-128"/>
              </a:rPr>
              <a:t>考えるための技法」</a:t>
            </a:r>
            <a:r>
              <a:rPr kumimoji="1" lang="ja-JP" altLang="en-US" dirty="0" smtClean="0">
                <a:latin typeface="メイリオ" panose="020B0604030504040204" pitchFamily="50" charset="-128"/>
                <a:ea typeface="メイリオ" panose="020B0604030504040204" pitchFamily="50" charset="-128"/>
              </a:rPr>
              <a:t>を使ってより</a:t>
            </a:r>
            <a:r>
              <a:rPr kumimoji="1" lang="ja-JP" altLang="en-US" dirty="0">
                <a:latin typeface="メイリオ" panose="020B0604030504040204" pitchFamily="50" charset="-128"/>
                <a:ea typeface="メイリオ" panose="020B0604030504040204" pitchFamily="50" charset="-128"/>
              </a:rPr>
              <a:t>深い分析ができるようになります。</a:t>
            </a:r>
            <a:endParaRPr kumimoji="1" lang="en-US" altLang="ja-JP" dirty="0">
              <a:latin typeface="メイリオ" panose="020B0604030504040204" pitchFamily="50" charset="-128"/>
              <a:ea typeface="メイリオ" panose="020B0604030504040204" pitchFamily="50" charset="-128"/>
            </a:endParaRPr>
          </a:p>
          <a:p>
            <a:pPr algn="just"/>
            <a:r>
              <a:rPr kumimoji="1" lang="ja-JP" altLang="en-US" dirty="0" smtClean="0">
                <a:latin typeface="メイリオ" panose="020B0604030504040204" pitchFamily="50" charset="-128"/>
                <a:ea typeface="メイリオ" panose="020B0604030504040204" pitchFamily="50" charset="-128"/>
              </a:rPr>
              <a:t>この</a:t>
            </a:r>
            <a:r>
              <a:rPr kumimoji="1" lang="ja-JP" altLang="en-US" dirty="0">
                <a:latin typeface="メイリオ" panose="020B0604030504040204" pitchFamily="50" charset="-128"/>
                <a:ea typeface="メイリオ" panose="020B0604030504040204" pitchFamily="50" charset="-128"/>
              </a:rPr>
              <a:t>ように、整理・分析から情報の</a:t>
            </a:r>
            <a:r>
              <a:rPr kumimoji="1" lang="ja-JP" altLang="en-US" dirty="0" smtClean="0">
                <a:latin typeface="メイリオ" panose="020B0604030504040204" pitchFamily="50" charset="-128"/>
                <a:ea typeface="メイリオ" panose="020B0604030504040204" pitchFamily="50" charset="-128"/>
              </a:rPr>
              <a:t>収集へ</a:t>
            </a:r>
            <a:r>
              <a:rPr kumimoji="1" lang="ja-JP" altLang="en-US" dirty="0">
                <a:latin typeface="メイリオ" panose="020B0604030504040204" pitchFamily="50" charset="-128"/>
                <a:ea typeface="メイリオ" panose="020B0604030504040204" pitchFamily="50" charset="-128"/>
              </a:rPr>
              <a:t>戻るということも起こり得ます。</a:t>
            </a:r>
            <a:endParaRPr kumimoji="1" lang="en-US" altLang="ja-JP" dirty="0">
              <a:latin typeface="メイリオ" panose="020B0604030504040204" pitchFamily="50" charset="-128"/>
              <a:ea typeface="メイリオ" panose="020B0604030504040204" pitchFamily="50" charset="-128"/>
            </a:endParaRPr>
          </a:p>
          <a:p>
            <a:pPr marL="0" marR="0" lvl="0" indent="0" algn="just" defTabSz="914400" rtl="0" eaLnBrk="0" fontAlgn="base" latinLnBrk="0" hangingPunct="0">
              <a:spcBef>
                <a:spcPct val="30000"/>
              </a:spcBef>
              <a:spcAft>
                <a:spcPct val="0"/>
              </a:spcAft>
              <a:buClrTx/>
              <a:buSzTx/>
              <a:buFontTx/>
              <a:buNone/>
              <a:tabLst/>
              <a:defRPr/>
            </a:pPr>
            <a:r>
              <a:rPr lang="en-US" altLang="ja-JP" dirty="0">
                <a:solidFill>
                  <a:schemeClr val="tx1">
                    <a:lumMod val="50000"/>
                  </a:schemeClr>
                </a:solidFill>
                <a:latin typeface="メイリオ" panose="020B0604030504040204" pitchFamily="50" charset="-128"/>
                <a:ea typeface="メイリオ" panose="020B0604030504040204" pitchFamily="50" charset="-128"/>
              </a:rPr>
              <a:t>【</a:t>
            </a:r>
            <a:r>
              <a:rPr lang="ja-JP" altLang="en-US" dirty="0" smtClean="0">
                <a:solidFill>
                  <a:schemeClr val="tx1">
                    <a:lumMod val="50000"/>
                  </a:schemeClr>
                </a:solidFill>
                <a:latin typeface="メイリオ" panose="020B0604030504040204" pitchFamily="50" charset="-128"/>
                <a:ea typeface="メイリオ" panose="020B0604030504040204" pitchFamily="50" charset="-128"/>
              </a:rPr>
              <a:t>★次</a:t>
            </a:r>
            <a:r>
              <a:rPr lang="ja-JP" altLang="en-US" dirty="0">
                <a:solidFill>
                  <a:schemeClr val="tx1">
                    <a:lumMod val="50000"/>
                  </a:schemeClr>
                </a:solidFill>
                <a:latin typeface="メイリオ" panose="020B0604030504040204" pitchFamily="50" charset="-128"/>
                <a:ea typeface="メイリオ" panose="020B0604030504040204" pitchFamily="50" charset="-128"/>
              </a:rPr>
              <a:t>の</a:t>
            </a:r>
            <a:r>
              <a:rPr lang="ja-JP" altLang="en-US" dirty="0" smtClean="0">
                <a:solidFill>
                  <a:schemeClr val="tx1">
                    <a:lumMod val="50000"/>
                  </a:schemeClr>
                </a:solidFill>
                <a:latin typeface="メイリオ" panose="020B0604030504040204" pitchFamily="50" charset="-128"/>
                <a:ea typeface="メイリオ" panose="020B0604030504040204" pitchFamily="50" charset="-128"/>
              </a:rPr>
              <a:t>ページ</a:t>
            </a:r>
            <a:r>
              <a:rPr lang="en-US" altLang="ja-JP" dirty="0" smtClean="0">
                <a:solidFill>
                  <a:schemeClr val="tx1">
                    <a:lumMod val="50000"/>
                  </a:schemeClr>
                </a:solidFill>
                <a:latin typeface="メイリオ" panose="020B0604030504040204" pitchFamily="50" charset="-128"/>
                <a:ea typeface="メイリオ" panose="020B0604030504040204" pitchFamily="50" charset="-128"/>
              </a:rPr>
              <a:t>】</a:t>
            </a:r>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pPr>
              <a:defRPr/>
            </a:pPr>
            <a:fld id="{971185AA-3C0B-4F35-97BD-C8298C40C359}" type="slidenum">
              <a:rPr lang="en-US" altLang="ja-JP" smtClean="0"/>
              <a:pPr>
                <a:defRPr/>
              </a:pPr>
              <a:t>8</a:t>
            </a:fld>
            <a:endParaRPr lang="en-US" altLang="ja-JP"/>
          </a:p>
        </p:txBody>
      </p:sp>
    </p:spTree>
    <p:extLst>
      <p:ext uri="{BB962C8B-B14F-4D97-AF65-F5344CB8AC3E}">
        <p14:creationId xmlns:p14="http://schemas.microsoft.com/office/powerpoint/2010/main" val="2318266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kumimoji="1" lang="ja-JP" altLang="en-US" dirty="0" smtClean="0">
                <a:latin typeface="メイリオ" panose="020B0604030504040204" pitchFamily="50" charset="-128"/>
                <a:ea typeface="メイリオ" panose="020B0604030504040204" pitchFamily="50" charset="-128"/>
              </a:rPr>
              <a:t>最後にまとめ</a:t>
            </a:r>
            <a:r>
              <a:rPr kumimoji="1" lang="ja-JP" altLang="en-US" dirty="0">
                <a:latin typeface="メイリオ" panose="020B0604030504040204" pitchFamily="50" charset="-128"/>
                <a:ea typeface="メイリオ" panose="020B0604030504040204" pitchFamily="50" charset="-128"/>
              </a:rPr>
              <a:t>です。</a:t>
            </a:r>
            <a:endParaRPr kumimoji="1" lang="en-US" altLang="ja-JP" dirty="0">
              <a:latin typeface="メイリオ" panose="020B0604030504040204" pitchFamily="50" charset="-128"/>
              <a:ea typeface="メイリオ" panose="020B0604030504040204" pitchFamily="50" charset="-128"/>
            </a:endParaRPr>
          </a:p>
          <a:p>
            <a:pPr algn="just"/>
            <a:r>
              <a:rPr kumimoji="1" lang="ja-JP" altLang="en-US" dirty="0">
                <a:latin typeface="メイリオ" panose="020B0604030504040204" pitchFamily="50" charset="-128"/>
                <a:ea typeface="メイリオ" panose="020B0604030504040204" pitchFamily="50" charset="-128"/>
              </a:rPr>
              <a:t>整理・分析の場面は、収集した情報を処理し再構築する場面です</a:t>
            </a:r>
            <a:r>
              <a:rPr kumimoji="1" lang="ja-JP" altLang="en-US" dirty="0" smtClean="0">
                <a:latin typeface="メイリオ" panose="020B0604030504040204" pitchFamily="50" charset="-128"/>
                <a:ea typeface="メイリオ" panose="020B0604030504040204" pitchFamily="50" charset="-128"/>
              </a:rPr>
              <a:t>。</a:t>
            </a:r>
            <a:r>
              <a:rPr kumimoji="1" lang="ja-JP" altLang="en-US" dirty="0" smtClean="0">
                <a:solidFill>
                  <a:srgbClr val="080808"/>
                </a:solidFill>
                <a:latin typeface="メイリオ" panose="020B0604030504040204" pitchFamily="50" charset="-128"/>
                <a:ea typeface="メイリオ" panose="020B0604030504040204" pitchFamily="50" charset="-128"/>
              </a:rPr>
              <a:t>収集</a:t>
            </a:r>
            <a:r>
              <a:rPr kumimoji="1" lang="ja-JP" altLang="en-US" dirty="0">
                <a:solidFill>
                  <a:srgbClr val="080808"/>
                </a:solidFill>
                <a:latin typeface="メイリオ" panose="020B0604030504040204" pitchFamily="50" charset="-128"/>
                <a:ea typeface="メイリオ" panose="020B0604030504040204" pitchFamily="50" charset="-128"/>
              </a:rPr>
              <a:t>した情報を比較したり、分類したり、関係付けたりなどといった「考えるための技法」</a:t>
            </a:r>
            <a:r>
              <a:rPr kumimoji="1" lang="ja-JP" altLang="en-US" dirty="0" smtClean="0">
                <a:solidFill>
                  <a:srgbClr val="080808"/>
                </a:solidFill>
                <a:latin typeface="メイリオ" panose="020B0604030504040204" pitchFamily="50" charset="-128"/>
                <a:ea typeface="メイリオ" panose="020B0604030504040204" pitchFamily="50" charset="-128"/>
              </a:rPr>
              <a:t>を用いる際に、各教科の見方・考え方を総合的・統合的に活用し視点を定め思考を深めていくことが大切です。</a:t>
            </a:r>
            <a:endParaRPr kumimoji="1" lang="en-US" altLang="ja-JP" dirty="0" smtClean="0">
              <a:solidFill>
                <a:srgbClr val="080808"/>
              </a:solidFill>
              <a:latin typeface="メイリオ" panose="020B0604030504040204" pitchFamily="50" charset="-128"/>
              <a:ea typeface="メイリオ" panose="020B0604030504040204" pitchFamily="50" charset="-128"/>
            </a:endParaRPr>
          </a:p>
          <a:p>
            <a:pPr marL="0" marR="0" lvl="0" indent="0" algn="just" defTabSz="914400" rtl="0" eaLnBrk="0" fontAlgn="base" latinLnBrk="0" hangingPunct="0">
              <a:spcBef>
                <a:spcPct val="30000"/>
              </a:spcBef>
              <a:spcAft>
                <a:spcPct val="0"/>
              </a:spcAft>
              <a:buClrTx/>
              <a:buSzTx/>
              <a:buFontTx/>
              <a:buNone/>
              <a:tabLst/>
              <a:defRPr/>
            </a:pPr>
            <a:r>
              <a:rPr lang="en-US" altLang="ja-JP" dirty="0" smtClean="0">
                <a:solidFill>
                  <a:schemeClr val="tx1">
                    <a:lumMod val="50000"/>
                  </a:schemeClr>
                </a:solidFill>
                <a:latin typeface="メイリオ" panose="020B0604030504040204" pitchFamily="50" charset="-128"/>
                <a:ea typeface="メイリオ" panose="020B0604030504040204" pitchFamily="50" charset="-128"/>
              </a:rPr>
              <a:t>【</a:t>
            </a:r>
            <a:r>
              <a:rPr lang="ja-JP" altLang="en-US" dirty="0" smtClean="0">
                <a:solidFill>
                  <a:schemeClr val="tx1">
                    <a:lumMod val="50000"/>
                  </a:schemeClr>
                </a:solidFill>
                <a:latin typeface="メイリオ" panose="020B0604030504040204" pitchFamily="50" charset="-128"/>
                <a:ea typeface="メイリオ" panose="020B0604030504040204" pitchFamily="50" charset="-128"/>
              </a:rPr>
              <a:t>★次</a:t>
            </a:r>
            <a:r>
              <a:rPr lang="ja-JP" altLang="en-US" dirty="0">
                <a:solidFill>
                  <a:schemeClr val="tx1">
                    <a:lumMod val="50000"/>
                  </a:schemeClr>
                </a:solidFill>
                <a:latin typeface="メイリオ" panose="020B0604030504040204" pitchFamily="50" charset="-128"/>
                <a:ea typeface="メイリオ" panose="020B0604030504040204" pitchFamily="50" charset="-128"/>
              </a:rPr>
              <a:t>の</a:t>
            </a:r>
            <a:r>
              <a:rPr lang="ja-JP" altLang="en-US" dirty="0" smtClean="0">
                <a:solidFill>
                  <a:schemeClr val="tx1">
                    <a:lumMod val="50000"/>
                  </a:schemeClr>
                </a:solidFill>
                <a:latin typeface="メイリオ" panose="020B0604030504040204" pitchFamily="50" charset="-128"/>
                <a:ea typeface="メイリオ" panose="020B0604030504040204" pitchFamily="50" charset="-128"/>
              </a:rPr>
              <a:t>ページ</a:t>
            </a:r>
            <a:r>
              <a:rPr lang="en-US" altLang="ja-JP" dirty="0" smtClean="0">
                <a:solidFill>
                  <a:schemeClr val="tx1">
                    <a:lumMod val="50000"/>
                  </a:schemeClr>
                </a:solidFill>
                <a:latin typeface="メイリオ" panose="020B0604030504040204" pitchFamily="50" charset="-128"/>
                <a:ea typeface="メイリオ" panose="020B0604030504040204" pitchFamily="50" charset="-128"/>
              </a:rPr>
              <a:t>】</a:t>
            </a:r>
            <a:endParaRPr kumimoji="1" lang="en-US" altLang="ja-JP" dirty="0">
              <a:latin typeface="メイリオ" panose="020B0604030504040204" pitchFamily="50" charset="-128"/>
              <a:ea typeface="メイリオ" panose="020B0604030504040204" pitchFamily="50" charset="-128"/>
            </a:endParaRPr>
          </a:p>
          <a:p>
            <a:endParaRPr kumimoji="1" lang="en-US" altLang="ja-JP" sz="1200" dirty="0">
              <a:solidFill>
                <a:srgbClr val="080808"/>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a:defRPr/>
            </a:pPr>
            <a:fld id="{971185AA-3C0B-4F35-97BD-C8298C40C359}" type="slidenum">
              <a:rPr lang="en-US" altLang="ja-JP" smtClean="0"/>
              <a:pPr>
                <a:defRPr/>
              </a:pPr>
              <a:t>9</a:t>
            </a:fld>
            <a:endParaRPr lang="en-US" altLang="ja-JP"/>
          </a:p>
        </p:txBody>
      </p:sp>
    </p:spTree>
    <p:extLst>
      <p:ext uri="{BB962C8B-B14F-4D97-AF65-F5344CB8AC3E}">
        <p14:creationId xmlns:p14="http://schemas.microsoft.com/office/powerpoint/2010/main" val="3667395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7"/>
          <p:cNvSpPr>
            <a:spLocks noChangeArrowheads="1"/>
          </p:cNvSpPr>
          <p:nvPr/>
        </p:nvSpPr>
        <p:spPr bwMode="auto">
          <a:xfrm>
            <a:off x="0" y="0"/>
            <a:ext cx="4572000" cy="228600"/>
          </a:xfrm>
          <a:prstGeom prst="rect">
            <a:avLst/>
          </a:prstGeom>
          <a:solidFill>
            <a:srgbClr val="33CC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5" name="Rectangle 8"/>
          <p:cNvSpPr>
            <a:spLocks noChangeArrowheads="1"/>
          </p:cNvSpPr>
          <p:nvPr/>
        </p:nvSpPr>
        <p:spPr bwMode="auto">
          <a:xfrm>
            <a:off x="4572000" y="0"/>
            <a:ext cx="3048000" cy="228600"/>
          </a:xfrm>
          <a:prstGeom prst="rect">
            <a:avLst/>
          </a:prstGeom>
          <a:solidFill>
            <a:srgbClr val="66FF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6" name="Rectangle 9"/>
          <p:cNvSpPr>
            <a:spLocks noChangeArrowheads="1"/>
          </p:cNvSpPr>
          <p:nvPr/>
        </p:nvSpPr>
        <p:spPr bwMode="auto">
          <a:xfrm>
            <a:off x="7620000" y="0"/>
            <a:ext cx="1524000" cy="22860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7" name="Text Box 10"/>
          <p:cNvSpPr txBox="1">
            <a:spLocks noChangeArrowheads="1"/>
          </p:cNvSpPr>
          <p:nvPr/>
        </p:nvSpPr>
        <p:spPr bwMode="auto">
          <a:xfrm>
            <a:off x="57150" y="-50800"/>
            <a:ext cx="234711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sz="1400">
                <a:solidFill>
                  <a:schemeClr val="bg1"/>
                </a:solidFill>
                <a:latin typeface="Meiryo UI" panose="020B0604030504040204" pitchFamily="50" charset="-128"/>
                <a:ea typeface="Meiryo UI" panose="020B0604030504040204" pitchFamily="50" charset="-128"/>
              </a:rPr>
              <a:t>やまぐち総合教育支援センター</a:t>
            </a:r>
            <a:endParaRPr lang="en-US" altLang="ja-JP" sz="1400">
              <a:solidFill>
                <a:schemeClr val="bg1"/>
              </a:solidFill>
              <a:latin typeface="Meiryo UI" panose="020B0604030504040204" pitchFamily="50" charset="-128"/>
              <a:ea typeface="Meiryo UI" panose="020B0604030504040204" pitchFamily="50" charset="-128"/>
            </a:endParaRPr>
          </a:p>
        </p:txBody>
      </p:sp>
      <p:sp>
        <p:nvSpPr>
          <p:cNvPr id="3074" name="Rectangle 2"/>
          <p:cNvSpPr>
            <a:spLocks noGrp="1" noChangeArrowheads="1"/>
          </p:cNvSpPr>
          <p:nvPr>
            <p:ph type="ctrTitle"/>
          </p:nvPr>
        </p:nvSpPr>
        <p:spPr>
          <a:xfrm>
            <a:off x="685800" y="2286000"/>
            <a:ext cx="7772400" cy="1143000"/>
          </a:xfrm>
        </p:spPr>
        <p:txBody>
          <a:bodyPr/>
          <a:lstStyle>
            <a:lvl1pPr>
              <a:defRPr/>
            </a:lvl1pPr>
          </a:lstStyle>
          <a:p>
            <a:pPr lvl="0"/>
            <a:r>
              <a:rPr lang="ja-JP" altLang="en-US" noProof="0"/>
              <a:t>マスター タイトルの書式設定</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ja-JP" altLang="en-US" noProof="0"/>
              <a:t>マスター サブタイトルの書式設定</a:t>
            </a:r>
          </a:p>
        </p:txBody>
      </p:sp>
      <p:sp>
        <p:nvSpPr>
          <p:cNvPr id="8" name="Rectangle 4"/>
          <p:cNvSpPr>
            <a:spLocks noGrp="1" noChangeArrowheads="1"/>
          </p:cNvSpPr>
          <p:nvPr>
            <p:ph type="dt" sz="half" idx="10"/>
          </p:nvPr>
        </p:nvSpPr>
        <p:spPr/>
        <p:txBody>
          <a:bodyPr/>
          <a:lstStyle>
            <a:lvl1pPr>
              <a:defRPr smtClean="0"/>
            </a:lvl1pPr>
          </a:lstStyle>
          <a:p>
            <a:pPr>
              <a:defRPr/>
            </a:pPr>
            <a:endParaRPr lang="en-US" altLang="ja-JP"/>
          </a:p>
        </p:txBody>
      </p:sp>
      <p:sp>
        <p:nvSpPr>
          <p:cNvPr id="9" name="Rectangle 5"/>
          <p:cNvSpPr>
            <a:spLocks noGrp="1" noChangeArrowheads="1"/>
          </p:cNvSpPr>
          <p:nvPr>
            <p:ph type="ftr" sz="quarter" idx="11"/>
          </p:nvPr>
        </p:nvSpPr>
        <p:spPr/>
        <p:txBody>
          <a:bodyPr/>
          <a:lstStyle>
            <a:lvl1pPr>
              <a:defRPr smtClean="0"/>
            </a:lvl1pPr>
          </a:lstStyle>
          <a:p>
            <a:pPr>
              <a:defRPr/>
            </a:pPr>
            <a:endParaRPr lang="en-US" altLang="ja-JP"/>
          </a:p>
        </p:txBody>
      </p:sp>
      <p:sp>
        <p:nvSpPr>
          <p:cNvPr id="10" name="Rectangle 6"/>
          <p:cNvSpPr>
            <a:spLocks noGrp="1" noChangeArrowheads="1"/>
          </p:cNvSpPr>
          <p:nvPr>
            <p:ph type="sldNum" sz="quarter" idx="12"/>
          </p:nvPr>
        </p:nvSpPr>
        <p:spPr/>
        <p:txBody>
          <a:bodyPr/>
          <a:lstStyle>
            <a:lvl1pPr>
              <a:defRPr smtClean="0"/>
            </a:lvl1pPr>
          </a:lstStyle>
          <a:p>
            <a:pPr>
              <a:defRPr/>
            </a:pPr>
            <a:fld id="{F1073452-BCD2-4EFC-92D9-0D0A590250E3}" type="slidenum">
              <a:rPr lang="en-US" altLang="ja-JP"/>
              <a:pPr>
                <a:defRPr/>
              </a:pPr>
              <a:t>‹#›</a:t>
            </a:fld>
            <a:endParaRPr lang="en-US" altLang="ja-JP"/>
          </a:p>
        </p:txBody>
      </p:sp>
    </p:spTree>
    <p:extLst>
      <p:ext uri="{BB962C8B-B14F-4D97-AF65-F5344CB8AC3E}">
        <p14:creationId xmlns:p14="http://schemas.microsoft.com/office/powerpoint/2010/main" val="882331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3"/>
          <p:cNvSpPr>
            <a:spLocks noGrp="1" noChangeArrowheads="1"/>
          </p:cNvSpPr>
          <p:nvPr>
            <p:ph type="sldNum" sz="quarter" idx="12"/>
          </p:nvPr>
        </p:nvSpPr>
        <p:spPr>
          <a:ln/>
        </p:spPr>
        <p:txBody>
          <a:bodyPr/>
          <a:lstStyle>
            <a:lvl1pPr>
              <a:defRPr/>
            </a:lvl1pPr>
          </a:lstStyle>
          <a:p>
            <a:pPr>
              <a:defRPr/>
            </a:pPr>
            <a:fld id="{FE3774EC-983D-4A2F-8104-3DA215D59BED}" type="slidenum">
              <a:rPr lang="en-US" altLang="ja-JP"/>
              <a:pPr>
                <a:defRPr/>
              </a:pPr>
              <a:t>‹#›</a:t>
            </a:fld>
            <a:endParaRPr lang="en-US" altLang="ja-JP"/>
          </a:p>
        </p:txBody>
      </p:sp>
    </p:spTree>
    <p:extLst>
      <p:ext uri="{BB962C8B-B14F-4D97-AF65-F5344CB8AC3E}">
        <p14:creationId xmlns:p14="http://schemas.microsoft.com/office/powerpoint/2010/main" val="3088181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85800" y="609600"/>
            <a:ext cx="5676900" cy="5486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3"/>
          <p:cNvSpPr>
            <a:spLocks noGrp="1" noChangeArrowheads="1"/>
          </p:cNvSpPr>
          <p:nvPr>
            <p:ph type="sldNum" sz="quarter" idx="12"/>
          </p:nvPr>
        </p:nvSpPr>
        <p:spPr>
          <a:ln/>
        </p:spPr>
        <p:txBody>
          <a:bodyPr/>
          <a:lstStyle>
            <a:lvl1pPr>
              <a:defRPr/>
            </a:lvl1pPr>
          </a:lstStyle>
          <a:p>
            <a:pPr>
              <a:defRPr/>
            </a:pPr>
            <a:fld id="{1069D9F8-5DCA-4AA6-B537-9902B1A31662}" type="slidenum">
              <a:rPr lang="en-US" altLang="ja-JP"/>
              <a:pPr>
                <a:defRPr/>
              </a:pPr>
              <a:t>‹#›</a:t>
            </a:fld>
            <a:endParaRPr lang="en-US" altLang="ja-JP"/>
          </a:p>
        </p:txBody>
      </p:sp>
    </p:spTree>
    <p:extLst>
      <p:ext uri="{BB962C8B-B14F-4D97-AF65-F5344CB8AC3E}">
        <p14:creationId xmlns:p14="http://schemas.microsoft.com/office/powerpoint/2010/main" val="710529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3"/>
          <p:cNvSpPr>
            <a:spLocks noGrp="1" noChangeArrowheads="1"/>
          </p:cNvSpPr>
          <p:nvPr>
            <p:ph type="sldNum" sz="quarter" idx="12"/>
          </p:nvPr>
        </p:nvSpPr>
        <p:spPr>
          <a:ln/>
        </p:spPr>
        <p:txBody>
          <a:bodyPr/>
          <a:lstStyle>
            <a:lvl1pPr>
              <a:defRPr/>
            </a:lvl1pPr>
          </a:lstStyle>
          <a:p>
            <a:pPr>
              <a:defRPr/>
            </a:pPr>
            <a:fld id="{6BA19591-A8D3-4A28-9971-CB8397D042A5}" type="slidenum">
              <a:rPr lang="en-US" altLang="ja-JP"/>
              <a:pPr>
                <a:defRPr/>
              </a:pPr>
              <a:t>‹#›</a:t>
            </a:fld>
            <a:endParaRPr lang="en-US" altLang="ja-JP"/>
          </a:p>
        </p:txBody>
      </p:sp>
    </p:spTree>
    <p:extLst>
      <p:ext uri="{BB962C8B-B14F-4D97-AF65-F5344CB8AC3E}">
        <p14:creationId xmlns:p14="http://schemas.microsoft.com/office/powerpoint/2010/main" val="2458524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3"/>
          <p:cNvSpPr>
            <a:spLocks noGrp="1" noChangeArrowheads="1"/>
          </p:cNvSpPr>
          <p:nvPr>
            <p:ph type="sldNum" sz="quarter" idx="12"/>
          </p:nvPr>
        </p:nvSpPr>
        <p:spPr>
          <a:ln/>
        </p:spPr>
        <p:txBody>
          <a:bodyPr/>
          <a:lstStyle>
            <a:lvl1pPr>
              <a:defRPr/>
            </a:lvl1pPr>
          </a:lstStyle>
          <a:p>
            <a:pPr>
              <a:defRPr/>
            </a:pPr>
            <a:fld id="{4E7047C8-DD77-4C64-A4B5-E6F795BDAFA3}" type="slidenum">
              <a:rPr lang="en-US" altLang="ja-JP"/>
              <a:pPr>
                <a:defRPr/>
              </a:pPr>
              <a:t>‹#›</a:t>
            </a:fld>
            <a:endParaRPr lang="en-US" altLang="ja-JP"/>
          </a:p>
        </p:txBody>
      </p:sp>
    </p:spTree>
    <p:extLst>
      <p:ext uri="{BB962C8B-B14F-4D97-AF65-F5344CB8AC3E}">
        <p14:creationId xmlns:p14="http://schemas.microsoft.com/office/powerpoint/2010/main" val="2336706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58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3"/>
          <p:cNvSpPr>
            <a:spLocks noGrp="1" noChangeArrowheads="1"/>
          </p:cNvSpPr>
          <p:nvPr>
            <p:ph type="sldNum" sz="quarter" idx="12"/>
          </p:nvPr>
        </p:nvSpPr>
        <p:spPr>
          <a:ln/>
        </p:spPr>
        <p:txBody>
          <a:bodyPr/>
          <a:lstStyle>
            <a:lvl1pPr>
              <a:defRPr/>
            </a:lvl1pPr>
          </a:lstStyle>
          <a:p>
            <a:pPr>
              <a:defRPr/>
            </a:pPr>
            <a:fld id="{683AA3FB-36D0-4A73-84C5-B90719B10312}" type="slidenum">
              <a:rPr lang="en-US" altLang="ja-JP"/>
              <a:pPr>
                <a:defRPr/>
              </a:pPr>
              <a:t>‹#›</a:t>
            </a:fld>
            <a:endParaRPr lang="en-US" altLang="ja-JP"/>
          </a:p>
        </p:txBody>
      </p:sp>
    </p:spTree>
    <p:extLst>
      <p:ext uri="{BB962C8B-B14F-4D97-AF65-F5344CB8AC3E}">
        <p14:creationId xmlns:p14="http://schemas.microsoft.com/office/powerpoint/2010/main" val="3205683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13"/>
          <p:cNvSpPr>
            <a:spLocks noGrp="1" noChangeArrowheads="1"/>
          </p:cNvSpPr>
          <p:nvPr>
            <p:ph type="sldNum" sz="quarter" idx="12"/>
          </p:nvPr>
        </p:nvSpPr>
        <p:spPr>
          <a:ln/>
        </p:spPr>
        <p:txBody>
          <a:bodyPr/>
          <a:lstStyle>
            <a:lvl1pPr>
              <a:defRPr/>
            </a:lvl1pPr>
          </a:lstStyle>
          <a:p>
            <a:pPr>
              <a:defRPr/>
            </a:pPr>
            <a:fld id="{32533A6C-E403-4967-AC90-60CEEFFCE784}" type="slidenum">
              <a:rPr lang="en-US" altLang="ja-JP"/>
              <a:pPr>
                <a:defRPr/>
              </a:pPr>
              <a:t>‹#›</a:t>
            </a:fld>
            <a:endParaRPr lang="en-US" altLang="ja-JP"/>
          </a:p>
        </p:txBody>
      </p:sp>
    </p:spTree>
    <p:extLst>
      <p:ext uri="{BB962C8B-B14F-4D97-AF65-F5344CB8AC3E}">
        <p14:creationId xmlns:p14="http://schemas.microsoft.com/office/powerpoint/2010/main" val="123404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13"/>
          <p:cNvSpPr>
            <a:spLocks noGrp="1" noChangeArrowheads="1"/>
          </p:cNvSpPr>
          <p:nvPr>
            <p:ph type="sldNum" sz="quarter" idx="12"/>
          </p:nvPr>
        </p:nvSpPr>
        <p:spPr>
          <a:ln/>
        </p:spPr>
        <p:txBody>
          <a:bodyPr/>
          <a:lstStyle>
            <a:lvl1pPr>
              <a:defRPr/>
            </a:lvl1pPr>
          </a:lstStyle>
          <a:p>
            <a:pPr>
              <a:defRPr/>
            </a:pPr>
            <a:fld id="{FD17AAEB-B8D0-40DD-8644-150D1484F5A6}" type="slidenum">
              <a:rPr lang="en-US" altLang="ja-JP"/>
              <a:pPr>
                <a:defRPr/>
              </a:pPr>
              <a:t>‹#›</a:t>
            </a:fld>
            <a:endParaRPr lang="en-US" altLang="ja-JP"/>
          </a:p>
        </p:txBody>
      </p:sp>
    </p:spTree>
    <p:extLst>
      <p:ext uri="{BB962C8B-B14F-4D97-AF65-F5344CB8AC3E}">
        <p14:creationId xmlns:p14="http://schemas.microsoft.com/office/powerpoint/2010/main" val="3067114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13"/>
          <p:cNvSpPr>
            <a:spLocks noGrp="1" noChangeArrowheads="1"/>
          </p:cNvSpPr>
          <p:nvPr>
            <p:ph type="sldNum" sz="quarter" idx="12"/>
          </p:nvPr>
        </p:nvSpPr>
        <p:spPr>
          <a:ln/>
        </p:spPr>
        <p:txBody>
          <a:bodyPr/>
          <a:lstStyle>
            <a:lvl1pPr>
              <a:defRPr/>
            </a:lvl1pPr>
          </a:lstStyle>
          <a:p>
            <a:pPr>
              <a:defRPr/>
            </a:pPr>
            <a:fld id="{BA188811-FF8B-49CE-A749-49201109BD4E}" type="slidenum">
              <a:rPr lang="en-US" altLang="ja-JP"/>
              <a:pPr>
                <a:defRPr/>
              </a:pPr>
              <a:t>‹#›</a:t>
            </a:fld>
            <a:endParaRPr lang="en-US" altLang="ja-JP"/>
          </a:p>
        </p:txBody>
      </p:sp>
    </p:spTree>
    <p:extLst>
      <p:ext uri="{BB962C8B-B14F-4D97-AF65-F5344CB8AC3E}">
        <p14:creationId xmlns:p14="http://schemas.microsoft.com/office/powerpoint/2010/main" val="350886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3"/>
          <p:cNvSpPr>
            <a:spLocks noGrp="1" noChangeArrowheads="1"/>
          </p:cNvSpPr>
          <p:nvPr>
            <p:ph type="sldNum" sz="quarter" idx="12"/>
          </p:nvPr>
        </p:nvSpPr>
        <p:spPr>
          <a:ln/>
        </p:spPr>
        <p:txBody>
          <a:bodyPr/>
          <a:lstStyle>
            <a:lvl1pPr>
              <a:defRPr/>
            </a:lvl1pPr>
          </a:lstStyle>
          <a:p>
            <a:pPr>
              <a:defRPr/>
            </a:pPr>
            <a:fld id="{61A7498E-FE0F-45B3-9F33-70D263AA15DB}" type="slidenum">
              <a:rPr lang="en-US" altLang="ja-JP"/>
              <a:pPr>
                <a:defRPr/>
              </a:pPr>
              <a:t>‹#›</a:t>
            </a:fld>
            <a:endParaRPr lang="en-US" altLang="ja-JP"/>
          </a:p>
        </p:txBody>
      </p:sp>
    </p:spTree>
    <p:extLst>
      <p:ext uri="{BB962C8B-B14F-4D97-AF65-F5344CB8AC3E}">
        <p14:creationId xmlns:p14="http://schemas.microsoft.com/office/powerpoint/2010/main" val="3159111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3"/>
          <p:cNvSpPr>
            <a:spLocks noGrp="1" noChangeArrowheads="1"/>
          </p:cNvSpPr>
          <p:nvPr>
            <p:ph type="sldNum" sz="quarter" idx="12"/>
          </p:nvPr>
        </p:nvSpPr>
        <p:spPr>
          <a:ln/>
        </p:spPr>
        <p:txBody>
          <a:bodyPr/>
          <a:lstStyle>
            <a:lvl1pPr>
              <a:defRPr/>
            </a:lvl1pPr>
          </a:lstStyle>
          <a:p>
            <a:pPr>
              <a:defRPr/>
            </a:pPr>
            <a:fld id="{9EA9B263-5CDF-4624-A433-B4F4F17BDE47}" type="slidenum">
              <a:rPr lang="en-US" altLang="ja-JP"/>
              <a:pPr>
                <a:defRPr/>
              </a:pPr>
              <a:t>‹#›</a:t>
            </a:fld>
            <a:endParaRPr lang="en-US" altLang="ja-JP"/>
          </a:p>
        </p:txBody>
      </p:sp>
    </p:spTree>
    <p:extLst>
      <p:ext uri="{BB962C8B-B14F-4D97-AF65-F5344CB8AC3E}">
        <p14:creationId xmlns:p14="http://schemas.microsoft.com/office/powerpoint/2010/main" val="3152371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7"/>
          <p:cNvSpPr>
            <a:spLocks noChangeArrowheads="1"/>
          </p:cNvSpPr>
          <p:nvPr/>
        </p:nvSpPr>
        <p:spPr bwMode="auto">
          <a:xfrm>
            <a:off x="0" y="0"/>
            <a:ext cx="4572000" cy="228600"/>
          </a:xfrm>
          <a:prstGeom prst="rect">
            <a:avLst/>
          </a:prstGeom>
          <a:solidFill>
            <a:srgbClr val="33CC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029" name="Rectangle 8"/>
          <p:cNvSpPr>
            <a:spLocks noChangeArrowheads="1"/>
          </p:cNvSpPr>
          <p:nvPr/>
        </p:nvSpPr>
        <p:spPr bwMode="auto">
          <a:xfrm>
            <a:off x="4572000" y="0"/>
            <a:ext cx="3048000" cy="228600"/>
          </a:xfrm>
          <a:prstGeom prst="rect">
            <a:avLst/>
          </a:prstGeom>
          <a:solidFill>
            <a:srgbClr val="66FF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030" name="Rectangle 9"/>
          <p:cNvSpPr>
            <a:spLocks noChangeArrowheads="1"/>
          </p:cNvSpPr>
          <p:nvPr/>
        </p:nvSpPr>
        <p:spPr bwMode="auto">
          <a:xfrm>
            <a:off x="7620000" y="0"/>
            <a:ext cx="1524000" cy="22860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031" name="Text Box 10"/>
          <p:cNvSpPr txBox="1">
            <a:spLocks noChangeArrowheads="1"/>
          </p:cNvSpPr>
          <p:nvPr/>
        </p:nvSpPr>
        <p:spPr bwMode="auto">
          <a:xfrm>
            <a:off x="57150" y="-50800"/>
            <a:ext cx="234711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sz="1400">
                <a:solidFill>
                  <a:schemeClr val="bg1"/>
                </a:solidFill>
                <a:latin typeface="Meiryo UI" panose="020B0604030504040204" pitchFamily="50" charset="-128"/>
                <a:ea typeface="Meiryo UI" panose="020B0604030504040204" pitchFamily="50" charset="-128"/>
              </a:rPr>
              <a:t>やまぐち総合教育支援センター</a:t>
            </a:r>
            <a:endParaRPr lang="en-US" altLang="ja-JP" sz="1400">
              <a:solidFill>
                <a:schemeClr val="bg1"/>
              </a:solidFill>
              <a:latin typeface="Meiryo UI" panose="020B0604030504040204" pitchFamily="50" charset="-128"/>
              <a:ea typeface="Meiryo UI" panose="020B0604030504040204" pitchFamily="50" charset="-128"/>
            </a:endParaRPr>
          </a:p>
        </p:txBody>
      </p:sp>
      <p:sp>
        <p:nvSpPr>
          <p:cNvPr id="1035" name="Rectangle 11"/>
          <p:cNvSpPr>
            <a:spLocks noGrp="1" noChangeArrowheads="1"/>
          </p:cNvSpPr>
          <p:nvPr>
            <p:ph type="dt" sz="half" idx="2"/>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atin typeface="+mn-lt"/>
              </a:defRPr>
            </a:lvl1pPr>
          </a:lstStyle>
          <a:p>
            <a:pPr>
              <a:defRPr/>
            </a:pPr>
            <a:endParaRPr lang="en-US" altLang="ja-JP"/>
          </a:p>
        </p:txBody>
      </p:sp>
      <p:sp>
        <p:nvSpPr>
          <p:cNvPr id="1036" name="Rectangle 12"/>
          <p:cNvSpPr>
            <a:spLocks noGrp="1" noChangeArrowheads="1"/>
          </p:cNvSpPr>
          <p:nvPr>
            <p:ph type="ftr" sz="quarter" idx="3"/>
          </p:nvPr>
        </p:nvSpPr>
        <p:spPr bwMode="auto">
          <a:xfrm>
            <a:off x="3124200" y="65532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atin typeface="+mn-lt"/>
              </a:defRPr>
            </a:lvl1pPr>
          </a:lstStyle>
          <a:p>
            <a:pPr>
              <a:defRPr/>
            </a:pPr>
            <a:endParaRPr lang="en-US" altLang="ja-JP"/>
          </a:p>
        </p:txBody>
      </p:sp>
      <p:sp>
        <p:nvSpPr>
          <p:cNvPr id="1037" name="Rectangle 13"/>
          <p:cNvSpPr>
            <a:spLocks noGrp="1" noChangeArrowheads="1"/>
          </p:cNvSpPr>
          <p:nvPr>
            <p:ph type="sldNum" sz="quarter" idx="4"/>
          </p:nvPr>
        </p:nvSpPr>
        <p:spPr bwMode="auto">
          <a:xfrm>
            <a:off x="723900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atin typeface="+mn-lt"/>
              </a:defRPr>
            </a:lvl1pPr>
          </a:lstStyle>
          <a:p>
            <a:pPr>
              <a:defRPr/>
            </a:pPr>
            <a:fld id="{64856398-694B-43C0-931B-3FB517528DAE}" type="slidenum">
              <a:rPr lang="en-US" altLang="ja-JP"/>
              <a:pPr>
                <a:defRPr/>
              </a:pPr>
              <a:t>‹#›</a:t>
            </a:fld>
            <a:endParaRPr lang="en-US" altLang="ja-JP"/>
          </a:p>
        </p:txBody>
      </p:sp>
      <p:sp>
        <p:nvSpPr>
          <p:cNvPr id="2" name="Line 14"/>
          <p:cNvSpPr>
            <a:spLocks noChangeShapeType="1"/>
          </p:cNvSpPr>
          <p:nvPr/>
        </p:nvSpPr>
        <p:spPr bwMode="auto">
          <a:xfrm flipH="1">
            <a:off x="8382000" y="6553200"/>
            <a:ext cx="762000" cy="0"/>
          </a:xfrm>
          <a:prstGeom prst="line">
            <a:avLst/>
          </a:prstGeom>
          <a:noFill/>
          <a:ln w="38100">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lvl1pPr algn="ctr" rtl="0" eaLnBrk="1" fontAlgn="base" hangingPunct="1">
        <a:spcBef>
          <a:spcPct val="0"/>
        </a:spcBef>
        <a:spcAft>
          <a:spcPct val="0"/>
        </a:spcAft>
        <a:defRPr kumimoji="1" sz="4400" kern="12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Century Gothic" panose="020B0502020202020204" pitchFamily="34" charset="0"/>
          <a:ea typeface="ＭＳ Ｐゴシック" panose="020B0600070205080204" pitchFamily="50" charset="-128"/>
        </a:defRPr>
      </a:lvl2pPr>
      <a:lvl3pPr algn="ctr" rtl="0" eaLnBrk="1" fontAlgn="base" hangingPunct="1">
        <a:spcBef>
          <a:spcPct val="0"/>
        </a:spcBef>
        <a:spcAft>
          <a:spcPct val="0"/>
        </a:spcAft>
        <a:defRPr kumimoji="1" sz="4400">
          <a:solidFill>
            <a:schemeClr val="tx2"/>
          </a:solidFill>
          <a:latin typeface="Century Gothic" panose="020B0502020202020204" pitchFamily="34" charset="0"/>
          <a:ea typeface="ＭＳ Ｐゴシック" panose="020B0600070205080204" pitchFamily="50" charset="-128"/>
        </a:defRPr>
      </a:lvl3pPr>
      <a:lvl4pPr algn="ctr" rtl="0" eaLnBrk="1" fontAlgn="base" hangingPunct="1">
        <a:spcBef>
          <a:spcPct val="0"/>
        </a:spcBef>
        <a:spcAft>
          <a:spcPct val="0"/>
        </a:spcAft>
        <a:defRPr kumimoji="1" sz="4400">
          <a:solidFill>
            <a:schemeClr val="tx2"/>
          </a:solidFill>
          <a:latin typeface="Century Gothic" panose="020B0502020202020204" pitchFamily="34" charset="0"/>
          <a:ea typeface="ＭＳ Ｐゴシック" panose="020B0600070205080204" pitchFamily="50" charset="-128"/>
        </a:defRPr>
      </a:lvl4pPr>
      <a:lvl5pPr algn="ctr" rtl="0" eaLnBrk="1" fontAlgn="base" hangingPunct="1">
        <a:spcBef>
          <a:spcPct val="0"/>
        </a:spcBef>
        <a:spcAft>
          <a:spcPct val="0"/>
        </a:spcAft>
        <a:defRPr kumimoji="1" sz="4400">
          <a:solidFill>
            <a:schemeClr val="tx2"/>
          </a:solidFill>
          <a:latin typeface="Century Gothic" panose="020B0502020202020204" pitchFamily="34" charset="0"/>
          <a:ea typeface="ＭＳ Ｐゴシック" panose="020B0600070205080204" pitchFamily="50" charset="-128"/>
        </a:defRPr>
      </a:lvl5pPr>
      <a:lvl6pPr marL="457200" algn="ctr" rtl="0" eaLnBrk="1" fontAlgn="base" hangingPunct="1">
        <a:spcBef>
          <a:spcPct val="0"/>
        </a:spcBef>
        <a:spcAft>
          <a:spcPct val="0"/>
        </a:spcAft>
        <a:defRPr kumimoji="1" sz="4400">
          <a:solidFill>
            <a:schemeClr val="tx2"/>
          </a:solidFill>
          <a:latin typeface="Century Gothic" panose="020B0502020202020204" pitchFamily="34" charset="0"/>
          <a:ea typeface="ＭＳ Ｐゴシック" panose="020B0600070205080204" pitchFamily="50" charset="-128"/>
        </a:defRPr>
      </a:lvl6pPr>
      <a:lvl7pPr marL="914400" algn="ctr" rtl="0" eaLnBrk="1" fontAlgn="base" hangingPunct="1">
        <a:spcBef>
          <a:spcPct val="0"/>
        </a:spcBef>
        <a:spcAft>
          <a:spcPct val="0"/>
        </a:spcAft>
        <a:defRPr kumimoji="1" sz="4400">
          <a:solidFill>
            <a:schemeClr val="tx2"/>
          </a:solidFill>
          <a:latin typeface="Century Gothic" panose="020B0502020202020204" pitchFamily="34" charset="0"/>
          <a:ea typeface="ＭＳ Ｐゴシック" panose="020B0600070205080204" pitchFamily="50" charset="-128"/>
        </a:defRPr>
      </a:lvl7pPr>
      <a:lvl8pPr marL="1371600" algn="ctr" rtl="0" eaLnBrk="1" fontAlgn="base" hangingPunct="1">
        <a:spcBef>
          <a:spcPct val="0"/>
        </a:spcBef>
        <a:spcAft>
          <a:spcPct val="0"/>
        </a:spcAft>
        <a:defRPr kumimoji="1" sz="4400">
          <a:solidFill>
            <a:schemeClr val="tx2"/>
          </a:solidFill>
          <a:latin typeface="Century Gothic" panose="020B0502020202020204" pitchFamily="34" charset="0"/>
          <a:ea typeface="ＭＳ Ｐゴシック" panose="020B0600070205080204" pitchFamily="50" charset="-128"/>
        </a:defRPr>
      </a:lvl8pPr>
      <a:lvl9pPr marL="1828800" algn="ctr" rtl="0" eaLnBrk="1" fontAlgn="base" hangingPunct="1">
        <a:spcBef>
          <a:spcPct val="0"/>
        </a:spcBef>
        <a:spcAft>
          <a:spcPct val="0"/>
        </a:spcAft>
        <a:defRPr kumimoji="1" sz="4400">
          <a:solidFill>
            <a:schemeClr val="tx2"/>
          </a:solidFill>
          <a:latin typeface="Century Gothic" panose="020B0502020202020204" pitchFamily="34" charset="0"/>
          <a:ea typeface="ＭＳ Ｐゴシック" panose="020B0600070205080204" pitchFamily="50" charset="-128"/>
        </a:defRPr>
      </a:lvl9pPr>
    </p:titleStyle>
    <p:bodyStyle>
      <a:lvl1pPr marL="342900" indent="-342900" algn="l" rtl="0" eaLnBrk="1" fontAlgn="base" hangingPunct="1">
        <a:spcBef>
          <a:spcPct val="20000"/>
        </a:spcBef>
        <a:spcAft>
          <a:spcPct val="0"/>
        </a:spcAft>
        <a:buClr>
          <a:srgbClr val="33CC33"/>
        </a:buClr>
        <a:buSzPct val="80000"/>
        <a:buFont typeface="Wingdings" panose="05000000000000000000" pitchFamily="2" charset="2"/>
        <a:buChar char="p"/>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33CC33"/>
        </a:buClr>
        <a:buSzPct val="80000"/>
        <a:buFont typeface="Wingdings" panose="05000000000000000000" pitchFamily="2" charset="2"/>
        <a:buChar char="p"/>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33CC33"/>
        </a:buClr>
        <a:buSzPct val="80000"/>
        <a:buFont typeface="Wingdings" panose="05000000000000000000" pitchFamily="2" charset="2"/>
        <a:buChar char="p"/>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33CC33"/>
        </a:buClr>
        <a:buSzPct val="80000"/>
        <a:buFont typeface="Wingdings" panose="05000000000000000000" pitchFamily="2" charset="2"/>
        <a:buChar char="p"/>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33CC33"/>
        </a:buClr>
        <a:buSzPct val="80000"/>
        <a:buFont typeface="Wingdings" panose="05000000000000000000" pitchFamily="2" charset="2"/>
        <a:buChar char="p"/>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5.emf"/><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80682" y="354106"/>
            <a:ext cx="343308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rgbClr val="33CC33"/>
              </a:buClr>
              <a:buSzPct val="80000"/>
              <a:buFont typeface="Wingdings" panose="05000000000000000000" pitchFamily="2" charset="2"/>
              <a:buNone/>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33CC33"/>
              </a:buClr>
              <a:buSzPct val="80000"/>
              <a:buFont typeface="Wingdings" panose="05000000000000000000" pitchFamily="2" charset="2"/>
              <a:buChar char="p"/>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33CC33"/>
              </a:buClr>
              <a:buSzPct val="80000"/>
              <a:buFont typeface="Wingdings" panose="05000000000000000000" pitchFamily="2" charset="2"/>
              <a:buChar char="p"/>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33CC33"/>
              </a:buClr>
              <a:buSzPct val="80000"/>
              <a:buFont typeface="Wingdings" panose="05000000000000000000" pitchFamily="2" charset="2"/>
              <a:buChar char="p"/>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33CC33"/>
              </a:buClr>
              <a:buSzPct val="80000"/>
              <a:buFont typeface="Wingdings" panose="05000000000000000000" pitchFamily="2" charset="2"/>
              <a:buChar char="p"/>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33CC33"/>
              </a:buClr>
              <a:buSzPct val="80000"/>
              <a:buFont typeface="Wingdings" panose="05000000000000000000" pitchFamily="2" charset="2"/>
              <a:buNone/>
              <a:tabLst/>
              <a:defRPr/>
            </a:pPr>
            <a:r>
              <a:rPr kumimoji="1" lang="ja-JP" altLang="en-US" sz="2400" b="0" i="0" u="none" strike="noStrike" kern="1200" cap="none" spc="0" normalizeH="0" baseline="0" noProof="0" dirty="0">
                <a:ln>
                  <a:noFill/>
                </a:ln>
                <a:solidFill>
                  <a:srgbClr val="E7B900">
                    <a:lumMod val="50000"/>
                  </a:srgbClr>
                </a:solidFill>
                <a:effectLst/>
                <a:uLnTx/>
                <a:uFillTx/>
                <a:latin typeface="Meiryo UI" panose="020B0604030504040204" pitchFamily="50" charset="-128"/>
                <a:ea typeface="Meiryo UI" panose="020B0604030504040204" pitchFamily="50" charset="-128"/>
                <a:cs typeface="+mn-cs"/>
              </a:rPr>
              <a:t>探究研修モジュール</a:t>
            </a:r>
            <a:r>
              <a:rPr kumimoji="1" lang="en-US" altLang="ja-JP" sz="2400" b="0" i="0" u="none" strike="noStrike" kern="1200" cap="none" spc="0" normalizeH="0" baseline="0" noProof="0" dirty="0">
                <a:ln>
                  <a:noFill/>
                </a:ln>
                <a:solidFill>
                  <a:srgbClr val="E7B900">
                    <a:lumMod val="50000"/>
                  </a:srgbClr>
                </a:solidFill>
                <a:effectLst/>
                <a:uLnTx/>
                <a:uFillTx/>
                <a:latin typeface="Meiryo UI" panose="020B0604030504040204" pitchFamily="50" charset="-128"/>
                <a:ea typeface="Meiryo UI" panose="020B0604030504040204" pitchFamily="50" charset="-128"/>
                <a:cs typeface="+mn-cs"/>
              </a:rPr>
              <a:t>04</a:t>
            </a:r>
          </a:p>
        </p:txBody>
      </p:sp>
      <p:sp>
        <p:nvSpPr>
          <p:cNvPr id="7" name="Rectangle 2"/>
          <p:cNvSpPr>
            <a:spLocks noGrp="1" noChangeArrowheads="1"/>
          </p:cNvSpPr>
          <p:nvPr>
            <p:ph type="ctrTitle"/>
          </p:nvPr>
        </p:nvSpPr>
        <p:spPr>
          <a:xfrm>
            <a:off x="685800" y="2821352"/>
            <a:ext cx="7772400" cy="1143000"/>
          </a:xfrm>
        </p:spPr>
        <p:txBody>
          <a:bodyPr/>
          <a:lstStyle/>
          <a:p>
            <a:pPr eaLnBrk="1" hangingPunct="1"/>
            <a:r>
              <a:rPr lang="ja-JP" altLang="en-US" sz="5400" dirty="0">
                <a:solidFill>
                  <a:schemeClr val="accent1">
                    <a:lumMod val="10000"/>
                  </a:schemeClr>
                </a:solidFill>
                <a:latin typeface="Meiryo UI" panose="020B0604030504040204" pitchFamily="50" charset="-128"/>
                <a:ea typeface="Meiryo UI" panose="020B0604030504040204" pitchFamily="50" charset="-128"/>
              </a:rPr>
              <a:t>整理・分析</a:t>
            </a:r>
            <a:r>
              <a:rPr lang="en-US" altLang="ja-JP" sz="5400" dirty="0">
                <a:solidFill>
                  <a:schemeClr val="accent1">
                    <a:lumMod val="10000"/>
                  </a:schemeClr>
                </a:solidFill>
                <a:latin typeface="Meiryo UI" panose="020B0604030504040204" pitchFamily="50" charset="-128"/>
                <a:ea typeface="Meiryo UI" panose="020B0604030504040204" pitchFamily="50" charset="-128"/>
              </a:rPr>
              <a:t/>
            </a:r>
            <a:br>
              <a:rPr lang="en-US" altLang="ja-JP" sz="5400" dirty="0">
                <a:solidFill>
                  <a:schemeClr val="accent1">
                    <a:lumMod val="10000"/>
                  </a:schemeClr>
                </a:solidFill>
                <a:latin typeface="Meiryo UI" panose="020B0604030504040204" pitchFamily="50" charset="-128"/>
                <a:ea typeface="Meiryo UI" panose="020B0604030504040204" pitchFamily="50" charset="-128"/>
              </a:rPr>
            </a:br>
            <a:r>
              <a:rPr lang="ja-JP" altLang="en-US" sz="5400" dirty="0">
                <a:solidFill>
                  <a:schemeClr val="accent1">
                    <a:lumMod val="10000"/>
                  </a:schemeClr>
                </a:solidFill>
                <a:latin typeface="Meiryo UI" panose="020B0604030504040204" pitchFamily="50" charset="-128"/>
                <a:ea typeface="Meiryo UI" panose="020B0604030504040204" pitchFamily="50" charset="-128"/>
              </a:rPr>
              <a:t>　</a:t>
            </a:r>
            <a:r>
              <a:rPr lang="en-US" altLang="ja-JP" sz="5400" dirty="0">
                <a:solidFill>
                  <a:schemeClr val="accent1">
                    <a:lumMod val="10000"/>
                  </a:schemeClr>
                </a:solidFill>
                <a:latin typeface="Meiryo UI" panose="020B0604030504040204" pitchFamily="50" charset="-128"/>
                <a:ea typeface="Meiryo UI" panose="020B0604030504040204" pitchFamily="50" charset="-128"/>
              </a:rPr>
              <a:t/>
            </a:r>
            <a:br>
              <a:rPr lang="en-US" altLang="ja-JP" sz="5400" dirty="0">
                <a:solidFill>
                  <a:schemeClr val="accent1">
                    <a:lumMod val="10000"/>
                  </a:schemeClr>
                </a:solidFill>
                <a:latin typeface="Meiryo UI" panose="020B0604030504040204" pitchFamily="50" charset="-128"/>
                <a:ea typeface="Meiryo UI" panose="020B0604030504040204" pitchFamily="50" charset="-128"/>
              </a:rPr>
            </a:br>
            <a:r>
              <a:rPr lang="ja-JP" altLang="en-US" sz="4000" dirty="0">
                <a:solidFill>
                  <a:schemeClr val="accent1">
                    <a:lumMod val="10000"/>
                  </a:schemeClr>
                </a:solidFill>
                <a:latin typeface="Meiryo UI" panose="020B0604030504040204" pitchFamily="50" charset="-128"/>
                <a:ea typeface="Meiryo UI" panose="020B0604030504040204" pitchFamily="50" charset="-128"/>
              </a:rPr>
              <a:t>２部 ワークショップ編</a:t>
            </a:r>
            <a:endParaRPr lang="en-US" altLang="ja-JP" sz="4000" dirty="0">
              <a:solidFill>
                <a:schemeClr val="accent1">
                  <a:lumMod val="10000"/>
                </a:schemeClr>
              </a:solidFill>
              <a:latin typeface="Meiryo UI" panose="020B0604030504040204" pitchFamily="50" charset="-128"/>
              <a:ea typeface="Meiryo UI" panose="020B0604030504040204" pitchFamily="50" charset="-128"/>
            </a:endParaRPr>
          </a:p>
        </p:txBody>
      </p:sp>
      <p:cxnSp>
        <p:nvCxnSpPr>
          <p:cNvPr id="8" name="直線コネクタ 7">
            <a:extLst>
              <a:ext uri="{FF2B5EF4-FFF2-40B4-BE49-F238E27FC236}">
                <a16:creationId xmlns:a16="http://schemas.microsoft.com/office/drawing/2014/main" id="{2E2B33A4-736B-4263-A10A-B5BD08127879}"/>
              </a:ext>
            </a:extLst>
          </p:cNvPr>
          <p:cNvCxnSpPr>
            <a:cxnSpLocks/>
          </p:cNvCxnSpPr>
          <p:nvPr/>
        </p:nvCxnSpPr>
        <p:spPr>
          <a:xfrm flipV="1">
            <a:off x="2716163" y="3499945"/>
            <a:ext cx="3789740" cy="1577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3149304"/>
      </p:ext>
    </p:extLst>
  </p:cSld>
  <p:clrMapOvr>
    <a:masterClrMapping/>
  </p:clrMapOvr>
  <mc:AlternateContent xmlns:mc="http://schemas.openxmlformats.org/markup-compatibility/2006" xmlns:p14="http://schemas.microsoft.com/office/powerpoint/2010/main">
    <mc:Choice Requires="p14">
      <p:transition spd="slow" p14:dur="2000" advTm="7319"/>
    </mc:Choice>
    <mc:Fallback xmlns="">
      <p:transition spd="slow" advTm="731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話し合いのイラスト（棒人間）"/>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7896" y="2512530"/>
            <a:ext cx="4088621" cy="3152781"/>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373487" y="5301208"/>
            <a:ext cx="8358388" cy="95410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皆さんでアイデアを共有し、実践につなげられる工夫についても考えてみましょう。</a:t>
            </a:r>
          </a:p>
        </p:txBody>
      </p:sp>
      <p:sp>
        <p:nvSpPr>
          <p:cNvPr id="10" name="Rectangle 2">
            <a:extLst>
              <a:ext uri="{FF2B5EF4-FFF2-40B4-BE49-F238E27FC236}">
                <a16:creationId xmlns:a16="http://schemas.microsoft.com/office/drawing/2014/main" id="{62816C96-AC8F-4961-8662-14C4BAD006ED}"/>
              </a:ext>
            </a:extLst>
          </p:cNvPr>
          <p:cNvSpPr txBox="1">
            <a:spLocks noChangeArrowheads="1"/>
          </p:cNvSpPr>
          <p:nvPr/>
        </p:nvSpPr>
        <p:spPr>
          <a:xfrm>
            <a:off x="600341" y="522514"/>
            <a:ext cx="7904679" cy="2307772"/>
          </a:xfrm>
          <a:prstGeom prst="rect">
            <a:avLst/>
          </a:prstGeom>
          <a:solidFill>
            <a:srgbClr val="E2FFCA">
              <a:alpha val="50196"/>
            </a:srgbClr>
          </a:solidFill>
          <a:ln w="22225">
            <a:noFill/>
          </a:ln>
        </p:spPr>
        <p:txBody>
          <a:bodyPr tIns="108000" anchor="ctr"/>
          <a:lstStyle>
            <a:lvl1pPr algn="ctr" rtl="0" eaLnBrk="1" fontAlgn="base" hangingPunct="1">
              <a:spcBef>
                <a:spcPct val="0"/>
              </a:spcBef>
              <a:spcAft>
                <a:spcPct val="0"/>
              </a:spcAft>
              <a:defRPr kumimoji="1" sz="4400" kern="12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Century Gothic" panose="020B0502020202020204" pitchFamily="34" charset="0"/>
                <a:ea typeface="ＭＳ Ｐゴシック" panose="020B0600070205080204" pitchFamily="50" charset="-128"/>
              </a:defRPr>
            </a:lvl2pPr>
            <a:lvl3pPr algn="ctr" rtl="0" eaLnBrk="1" fontAlgn="base" hangingPunct="1">
              <a:spcBef>
                <a:spcPct val="0"/>
              </a:spcBef>
              <a:spcAft>
                <a:spcPct val="0"/>
              </a:spcAft>
              <a:defRPr kumimoji="1" sz="4400">
                <a:solidFill>
                  <a:schemeClr val="tx2"/>
                </a:solidFill>
                <a:latin typeface="Century Gothic" panose="020B0502020202020204" pitchFamily="34" charset="0"/>
                <a:ea typeface="ＭＳ Ｐゴシック" panose="020B0600070205080204" pitchFamily="50" charset="-128"/>
              </a:defRPr>
            </a:lvl3pPr>
            <a:lvl4pPr algn="ctr" rtl="0" eaLnBrk="1" fontAlgn="base" hangingPunct="1">
              <a:spcBef>
                <a:spcPct val="0"/>
              </a:spcBef>
              <a:spcAft>
                <a:spcPct val="0"/>
              </a:spcAft>
              <a:defRPr kumimoji="1" sz="4400">
                <a:solidFill>
                  <a:schemeClr val="tx2"/>
                </a:solidFill>
                <a:latin typeface="Century Gothic" panose="020B0502020202020204" pitchFamily="34" charset="0"/>
                <a:ea typeface="ＭＳ Ｐゴシック" panose="020B0600070205080204" pitchFamily="50" charset="-128"/>
              </a:defRPr>
            </a:lvl4pPr>
            <a:lvl5pPr algn="ctr" rtl="0" eaLnBrk="1" fontAlgn="base" hangingPunct="1">
              <a:spcBef>
                <a:spcPct val="0"/>
              </a:spcBef>
              <a:spcAft>
                <a:spcPct val="0"/>
              </a:spcAft>
              <a:defRPr kumimoji="1" sz="4400">
                <a:solidFill>
                  <a:schemeClr val="tx2"/>
                </a:solidFill>
                <a:latin typeface="Century Gothic" panose="020B0502020202020204" pitchFamily="34" charset="0"/>
                <a:ea typeface="ＭＳ Ｐゴシック" panose="020B0600070205080204" pitchFamily="50" charset="-128"/>
              </a:defRPr>
            </a:lvl5pPr>
            <a:lvl6pPr marL="457200" algn="ctr" rtl="0" eaLnBrk="1" fontAlgn="base" hangingPunct="1">
              <a:spcBef>
                <a:spcPct val="0"/>
              </a:spcBef>
              <a:spcAft>
                <a:spcPct val="0"/>
              </a:spcAft>
              <a:defRPr kumimoji="1" sz="4400">
                <a:solidFill>
                  <a:schemeClr val="tx2"/>
                </a:solidFill>
                <a:latin typeface="Century Gothic" panose="020B0502020202020204" pitchFamily="34" charset="0"/>
                <a:ea typeface="ＭＳ Ｐゴシック" panose="020B0600070205080204" pitchFamily="50" charset="-128"/>
              </a:defRPr>
            </a:lvl6pPr>
            <a:lvl7pPr marL="914400" algn="ctr" rtl="0" eaLnBrk="1" fontAlgn="base" hangingPunct="1">
              <a:spcBef>
                <a:spcPct val="0"/>
              </a:spcBef>
              <a:spcAft>
                <a:spcPct val="0"/>
              </a:spcAft>
              <a:defRPr kumimoji="1" sz="4400">
                <a:solidFill>
                  <a:schemeClr val="tx2"/>
                </a:solidFill>
                <a:latin typeface="Century Gothic" panose="020B0502020202020204" pitchFamily="34" charset="0"/>
                <a:ea typeface="ＭＳ Ｐゴシック" panose="020B0600070205080204" pitchFamily="50" charset="-128"/>
              </a:defRPr>
            </a:lvl7pPr>
            <a:lvl8pPr marL="1371600" algn="ctr" rtl="0" eaLnBrk="1" fontAlgn="base" hangingPunct="1">
              <a:spcBef>
                <a:spcPct val="0"/>
              </a:spcBef>
              <a:spcAft>
                <a:spcPct val="0"/>
              </a:spcAft>
              <a:defRPr kumimoji="1" sz="4400">
                <a:solidFill>
                  <a:schemeClr val="tx2"/>
                </a:solidFill>
                <a:latin typeface="Century Gothic" panose="020B0502020202020204" pitchFamily="34" charset="0"/>
                <a:ea typeface="ＭＳ Ｐゴシック" panose="020B0600070205080204" pitchFamily="50" charset="-128"/>
              </a:defRPr>
            </a:lvl8pPr>
            <a:lvl9pPr marL="1828800" algn="ctr" rtl="0" eaLnBrk="1" fontAlgn="base" hangingPunct="1">
              <a:spcBef>
                <a:spcPct val="0"/>
              </a:spcBef>
              <a:spcAft>
                <a:spcPct val="0"/>
              </a:spcAft>
              <a:defRPr kumimoji="1" sz="4400">
                <a:solidFill>
                  <a:schemeClr val="tx2"/>
                </a:solidFill>
                <a:latin typeface="Century Gothic" panose="020B0502020202020204" pitchFamily="34" charset="0"/>
                <a:ea typeface="ＭＳ Ｐゴシック" panose="020B0600070205080204" pitchFamily="50" charset="-128"/>
              </a:defRPr>
            </a:lvl9pPr>
          </a:lstStyle>
          <a:p>
            <a:pPr lvl="0" algn="just" fontAlgn="auto">
              <a:lnSpc>
                <a:spcPct val="150000"/>
              </a:lnSpc>
              <a:spcBef>
                <a:spcPts val="0"/>
              </a:spcBef>
              <a:spcAft>
                <a:spcPts val="0"/>
              </a:spcAft>
              <a:defRPr/>
            </a:pPr>
            <a:r>
              <a:rPr lang="ja-JP" altLang="en-US" sz="3200" dirty="0">
                <a:solidFill>
                  <a:schemeClr val="tx1">
                    <a:lumMod val="50000"/>
                  </a:schemeClr>
                </a:solidFill>
                <a:latin typeface="Meiryo UI" panose="020B0604030504040204" pitchFamily="50" charset="-128"/>
                <a:ea typeface="Meiryo UI" panose="020B0604030504040204" pitchFamily="50" charset="-128"/>
                <a:cs typeface="メイリオ" panose="020B0604030504040204" pitchFamily="50" charset="-128"/>
              </a:rPr>
              <a:t>整理・分析の場において、「考えるための技法」を意識させるために、教師の意図的な</a:t>
            </a:r>
            <a:r>
              <a:rPr lang="ja-JP" altLang="en-US" sz="3200" dirty="0" smtClean="0">
                <a:solidFill>
                  <a:schemeClr val="tx1">
                    <a:lumMod val="50000"/>
                  </a:schemeClr>
                </a:solidFill>
                <a:latin typeface="Meiryo UI" panose="020B0604030504040204" pitchFamily="50" charset="-128"/>
                <a:ea typeface="Meiryo UI" panose="020B0604030504040204" pitchFamily="50" charset="-128"/>
                <a:cs typeface="メイリオ" panose="020B0604030504040204" pitchFamily="50" charset="-128"/>
              </a:rPr>
              <a:t>働きかけは他にありませんか</a:t>
            </a:r>
            <a:r>
              <a:rPr lang="ja-JP" altLang="en-US" sz="3200" dirty="0">
                <a:solidFill>
                  <a:schemeClr val="tx1">
                    <a:lumMod val="50000"/>
                  </a:schemeClr>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2800" dirty="0">
                <a:solidFill>
                  <a:schemeClr val="tx1">
                    <a:lumMod val="50000"/>
                  </a:schemeClr>
                </a:solidFill>
                <a:latin typeface="Meiryo UI" panose="020B0604030504040204" pitchFamily="50" charset="-128"/>
                <a:ea typeface="Meiryo UI" panose="020B0604030504040204" pitchFamily="50" charset="-128"/>
                <a:cs typeface="メイリオ" panose="020B0604030504040204" pitchFamily="50" charset="-128"/>
              </a:rPr>
              <a:t>　</a:t>
            </a:r>
            <a:endParaRPr lang="en-US" altLang="ja-JP" sz="2800" dirty="0">
              <a:solidFill>
                <a:schemeClr val="tx1">
                  <a:lumMod val="50000"/>
                </a:schemeClr>
              </a:solidFill>
              <a:latin typeface="Meiryo UI" panose="020B0604030504040204" pitchFamily="50" charset="-128"/>
              <a:ea typeface="Meiryo UI"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2180312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80682" y="354106"/>
            <a:ext cx="343308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rgbClr val="33CC33"/>
              </a:buClr>
              <a:buSzPct val="80000"/>
              <a:buFont typeface="Wingdings" panose="05000000000000000000" pitchFamily="2" charset="2"/>
              <a:buNone/>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33CC33"/>
              </a:buClr>
              <a:buSzPct val="80000"/>
              <a:buFont typeface="Wingdings" panose="05000000000000000000" pitchFamily="2" charset="2"/>
              <a:buChar char="p"/>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33CC33"/>
              </a:buClr>
              <a:buSzPct val="80000"/>
              <a:buFont typeface="Wingdings" panose="05000000000000000000" pitchFamily="2" charset="2"/>
              <a:buChar char="p"/>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33CC33"/>
              </a:buClr>
              <a:buSzPct val="80000"/>
              <a:buFont typeface="Wingdings" panose="05000000000000000000" pitchFamily="2" charset="2"/>
              <a:buChar char="p"/>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33CC33"/>
              </a:buClr>
              <a:buSzPct val="80000"/>
              <a:buFont typeface="Wingdings" panose="05000000000000000000" pitchFamily="2" charset="2"/>
              <a:buChar char="p"/>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33CC33"/>
              </a:buClr>
              <a:buSzPct val="80000"/>
              <a:buFont typeface="Wingdings" panose="05000000000000000000" pitchFamily="2" charset="2"/>
              <a:buNone/>
              <a:tabLst/>
              <a:defRPr/>
            </a:pPr>
            <a:r>
              <a:rPr kumimoji="1" lang="ja-JP" altLang="en-US" sz="2400" b="0" i="0" u="none" strike="noStrike" kern="1200" cap="none" spc="0" normalizeH="0" baseline="0" noProof="0" dirty="0">
                <a:ln>
                  <a:noFill/>
                </a:ln>
                <a:solidFill>
                  <a:srgbClr val="E7B900">
                    <a:lumMod val="50000"/>
                  </a:srgbClr>
                </a:solidFill>
                <a:effectLst/>
                <a:uLnTx/>
                <a:uFillTx/>
                <a:latin typeface="Meiryo UI" panose="020B0604030504040204" pitchFamily="50" charset="-128"/>
                <a:ea typeface="Meiryo UI" panose="020B0604030504040204" pitchFamily="50" charset="-128"/>
                <a:cs typeface="+mn-cs"/>
              </a:rPr>
              <a:t>探究研修モジュール</a:t>
            </a:r>
            <a:r>
              <a:rPr kumimoji="1" lang="en-US" altLang="ja-JP" sz="2400" b="0" i="0" u="none" strike="noStrike" kern="1200" cap="none" spc="0" normalizeH="0" baseline="0" noProof="0" dirty="0">
                <a:ln>
                  <a:noFill/>
                </a:ln>
                <a:solidFill>
                  <a:srgbClr val="E7B900">
                    <a:lumMod val="50000"/>
                  </a:srgbClr>
                </a:solidFill>
                <a:effectLst/>
                <a:uLnTx/>
                <a:uFillTx/>
                <a:latin typeface="Meiryo UI" panose="020B0604030504040204" pitchFamily="50" charset="-128"/>
                <a:ea typeface="Meiryo UI" panose="020B0604030504040204" pitchFamily="50" charset="-128"/>
                <a:cs typeface="+mn-cs"/>
              </a:rPr>
              <a:t>04</a:t>
            </a:r>
          </a:p>
        </p:txBody>
      </p:sp>
      <p:sp>
        <p:nvSpPr>
          <p:cNvPr id="7" name="Rectangle 2"/>
          <p:cNvSpPr>
            <a:spLocks noGrp="1" noChangeArrowheads="1"/>
          </p:cNvSpPr>
          <p:nvPr>
            <p:ph type="ctrTitle"/>
          </p:nvPr>
        </p:nvSpPr>
        <p:spPr>
          <a:xfrm>
            <a:off x="685800" y="1407813"/>
            <a:ext cx="7772400" cy="3607807"/>
          </a:xfrm>
        </p:spPr>
        <p:txBody>
          <a:bodyPr/>
          <a:lstStyle/>
          <a:p>
            <a:pPr eaLnBrk="1" hangingPunct="1">
              <a:lnSpc>
                <a:spcPct val="200000"/>
              </a:lnSpc>
            </a:pPr>
            <a:r>
              <a:rPr lang="ja-JP" altLang="en-US" sz="5400" dirty="0">
                <a:solidFill>
                  <a:schemeClr val="accent1">
                    <a:lumMod val="10000"/>
                  </a:schemeClr>
                </a:solidFill>
                <a:latin typeface="Meiryo UI" panose="020B0604030504040204" pitchFamily="50" charset="-128"/>
                <a:ea typeface="Meiryo UI" panose="020B0604030504040204" pitchFamily="50" charset="-128"/>
              </a:rPr>
              <a:t>整理・分析</a:t>
            </a:r>
            <a:r>
              <a:rPr lang="en-US" altLang="ja-JP" sz="5400" dirty="0">
                <a:solidFill>
                  <a:schemeClr val="accent1">
                    <a:lumMod val="10000"/>
                  </a:schemeClr>
                </a:solidFill>
                <a:latin typeface="Meiryo UI" panose="020B0604030504040204" pitchFamily="50" charset="-128"/>
                <a:ea typeface="Meiryo UI" panose="020B0604030504040204" pitchFamily="50" charset="-128"/>
              </a:rPr>
              <a:t/>
            </a:r>
            <a:br>
              <a:rPr lang="en-US" altLang="ja-JP" sz="5400" dirty="0">
                <a:solidFill>
                  <a:schemeClr val="accent1">
                    <a:lumMod val="10000"/>
                  </a:schemeClr>
                </a:solidFill>
                <a:latin typeface="Meiryo UI" panose="020B0604030504040204" pitchFamily="50" charset="-128"/>
                <a:ea typeface="Meiryo UI" panose="020B0604030504040204" pitchFamily="50" charset="-128"/>
              </a:rPr>
            </a:br>
            <a:r>
              <a:rPr lang="ja-JP" altLang="en-US" sz="4000" dirty="0">
                <a:solidFill>
                  <a:schemeClr val="accent1">
                    <a:lumMod val="10000"/>
                  </a:schemeClr>
                </a:solidFill>
                <a:latin typeface="Meiryo UI" panose="020B0604030504040204" pitchFamily="50" charset="-128"/>
                <a:ea typeface="Meiryo UI" panose="020B0604030504040204" pitchFamily="50" charset="-128"/>
              </a:rPr>
              <a:t>２</a:t>
            </a:r>
            <a:r>
              <a:rPr lang="ja-JP" altLang="en-US" sz="4000" dirty="0" smtClean="0">
                <a:solidFill>
                  <a:schemeClr val="accent1">
                    <a:lumMod val="10000"/>
                  </a:schemeClr>
                </a:solidFill>
                <a:latin typeface="Meiryo UI" panose="020B0604030504040204" pitchFamily="50" charset="-128"/>
                <a:ea typeface="Meiryo UI" panose="020B0604030504040204" pitchFamily="50" charset="-128"/>
              </a:rPr>
              <a:t>部 ワークショップ編</a:t>
            </a:r>
            <a:endParaRPr lang="en-US" altLang="ja-JP" sz="4000" dirty="0">
              <a:solidFill>
                <a:schemeClr val="accent1">
                  <a:lumMod val="10000"/>
                </a:schemeClr>
              </a:solidFill>
              <a:latin typeface="Meiryo UI" panose="020B0604030504040204" pitchFamily="50" charset="-128"/>
              <a:ea typeface="Meiryo UI" panose="020B0604030504040204" pitchFamily="50" charset="-128"/>
            </a:endParaRPr>
          </a:p>
        </p:txBody>
      </p:sp>
      <p:cxnSp>
        <p:nvCxnSpPr>
          <p:cNvPr id="8" name="直線コネクタ 7">
            <a:extLst>
              <a:ext uri="{FF2B5EF4-FFF2-40B4-BE49-F238E27FC236}">
                <a16:creationId xmlns:a16="http://schemas.microsoft.com/office/drawing/2014/main" id="{799BB02D-A0B2-4210-81F0-59C0B3C5505D}"/>
              </a:ext>
            </a:extLst>
          </p:cNvPr>
          <p:cNvCxnSpPr>
            <a:cxnSpLocks/>
          </p:cNvCxnSpPr>
          <p:nvPr/>
        </p:nvCxnSpPr>
        <p:spPr>
          <a:xfrm flipV="1">
            <a:off x="2716163" y="3499945"/>
            <a:ext cx="3789740" cy="1577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756244"/>
      </p:ext>
    </p:extLst>
  </p:cSld>
  <p:clrMapOvr>
    <a:masterClrMapping/>
  </p:clrMapOvr>
  <mc:AlternateContent xmlns:mc="http://schemas.openxmlformats.org/markup-compatibility/2006" xmlns:p14="http://schemas.microsoft.com/office/powerpoint/2010/main">
    <mc:Choice Requires="p14">
      <p:transition spd="slow" p14:dur="2000" advTm="7319"/>
    </mc:Choice>
    <mc:Fallback xmlns="">
      <p:transition spd="slow" advTm="7319"/>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5">
            <a:extLst>
              <a:ext uri="{FF2B5EF4-FFF2-40B4-BE49-F238E27FC236}">
                <a16:creationId xmlns:a16="http://schemas.microsoft.com/office/drawing/2014/main" id="{B25770F6-EC9B-4E7F-A744-C94C904CD9C9}"/>
              </a:ext>
            </a:extLst>
          </p:cNvPr>
          <p:cNvSpPr txBox="1">
            <a:spLocks/>
          </p:cNvSpPr>
          <p:nvPr/>
        </p:nvSpPr>
        <p:spPr bwMode="auto">
          <a:xfrm>
            <a:off x="7243852" y="656806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r" rtl="0" eaLnBrk="1" fontAlgn="base" hangingPunct="1">
              <a:spcBef>
                <a:spcPct val="0"/>
              </a:spcBef>
              <a:spcAft>
                <a:spcPct val="0"/>
              </a:spcAft>
              <a:defRPr kumimoji="1" sz="1400" kern="1200">
                <a:solidFill>
                  <a:schemeClr val="tx1"/>
                </a:solidFill>
                <a:latin typeface="+mn-lt"/>
                <a:ea typeface="ＭＳ Ｐゴシック" panose="020B0600070205080204" pitchFamily="50" charset="-128"/>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9pPr>
          </a:lstStyle>
          <a:p>
            <a:pPr>
              <a:defRPr/>
            </a:pPr>
            <a:fld id="{AEC23FAB-D6D4-49FE-A146-873AA84985A4}" type="slidenum">
              <a:rPr lang="en-US" altLang="ja-JP" smtClean="0">
                <a:latin typeface="Meiryo UI" panose="020B0604030504040204" pitchFamily="50" charset="-128"/>
                <a:ea typeface="Meiryo UI" panose="020B0604030504040204" pitchFamily="50" charset="-128"/>
              </a:rPr>
              <a:pPr>
                <a:defRPr/>
              </a:pPr>
              <a:t>2</a:t>
            </a:fld>
            <a:endParaRPr lang="en-US" altLang="ja-JP" dirty="0">
              <a:latin typeface="Meiryo UI" panose="020B0604030504040204" pitchFamily="50" charset="-128"/>
              <a:ea typeface="Meiryo UI" panose="020B0604030504040204" pitchFamily="50" charset="-128"/>
            </a:endParaRPr>
          </a:p>
        </p:txBody>
      </p:sp>
      <p:sp>
        <p:nvSpPr>
          <p:cNvPr id="9" name="Rectangle 2">
            <a:extLst>
              <a:ext uri="{FF2B5EF4-FFF2-40B4-BE49-F238E27FC236}">
                <a16:creationId xmlns:a16="http://schemas.microsoft.com/office/drawing/2014/main" id="{72C9C08D-32A1-45CE-BE69-F3100C2A5610}"/>
              </a:ext>
            </a:extLst>
          </p:cNvPr>
          <p:cNvSpPr txBox="1">
            <a:spLocks noChangeArrowheads="1"/>
          </p:cNvSpPr>
          <p:nvPr/>
        </p:nvSpPr>
        <p:spPr bwMode="auto">
          <a:xfrm>
            <a:off x="194149" y="395819"/>
            <a:ext cx="6462487" cy="752749"/>
          </a:xfrm>
          <a:prstGeom prst="rect">
            <a:avLst/>
          </a:prstGeom>
          <a:noFill/>
          <a:ln w="2857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kern="12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Century Gothic" panose="020B0502020202020204" pitchFamily="34" charset="0"/>
                <a:ea typeface="ＭＳ Ｐゴシック" panose="020B0600070205080204" pitchFamily="50" charset="-128"/>
              </a:defRPr>
            </a:lvl2pPr>
            <a:lvl3pPr algn="ctr" rtl="0" eaLnBrk="1" fontAlgn="base" hangingPunct="1">
              <a:spcBef>
                <a:spcPct val="0"/>
              </a:spcBef>
              <a:spcAft>
                <a:spcPct val="0"/>
              </a:spcAft>
              <a:defRPr kumimoji="1" sz="4400">
                <a:solidFill>
                  <a:schemeClr val="tx2"/>
                </a:solidFill>
                <a:latin typeface="Century Gothic" panose="020B0502020202020204" pitchFamily="34" charset="0"/>
                <a:ea typeface="ＭＳ Ｐゴシック" panose="020B0600070205080204" pitchFamily="50" charset="-128"/>
              </a:defRPr>
            </a:lvl3pPr>
            <a:lvl4pPr algn="ctr" rtl="0" eaLnBrk="1" fontAlgn="base" hangingPunct="1">
              <a:spcBef>
                <a:spcPct val="0"/>
              </a:spcBef>
              <a:spcAft>
                <a:spcPct val="0"/>
              </a:spcAft>
              <a:defRPr kumimoji="1" sz="4400">
                <a:solidFill>
                  <a:schemeClr val="tx2"/>
                </a:solidFill>
                <a:latin typeface="Century Gothic" panose="020B0502020202020204" pitchFamily="34" charset="0"/>
                <a:ea typeface="ＭＳ Ｐゴシック" panose="020B0600070205080204" pitchFamily="50" charset="-128"/>
              </a:defRPr>
            </a:lvl4pPr>
            <a:lvl5pPr algn="ctr" rtl="0" eaLnBrk="1" fontAlgn="base" hangingPunct="1">
              <a:spcBef>
                <a:spcPct val="0"/>
              </a:spcBef>
              <a:spcAft>
                <a:spcPct val="0"/>
              </a:spcAft>
              <a:defRPr kumimoji="1" sz="4400">
                <a:solidFill>
                  <a:schemeClr val="tx2"/>
                </a:solidFill>
                <a:latin typeface="Century Gothic" panose="020B0502020202020204" pitchFamily="34" charset="0"/>
                <a:ea typeface="ＭＳ Ｐゴシック" panose="020B0600070205080204" pitchFamily="50" charset="-128"/>
              </a:defRPr>
            </a:lvl5pPr>
            <a:lvl6pPr marL="457200" algn="ctr" rtl="0" eaLnBrk="1" fontAlgn="base" hangingPunct="1">
              <a:spcBef>
                <a:spcPct val="0"/>
              </a:spcBef>
              <a:spcAft>
                <a:spcPct val="0"/>
              </a:spcAft>
              <a:defRPr kumimoji="1" sz="4400">
                <a:solidFill>
                  <a:schemeClr val="tx2"/>
                </a:solidFill>
                <a:latin typeface="Century Gothic" panose="020B0502020202020204" pitchFamily="34" charset="0"/>
                <a:ea typeface="ＭＳ Ｐゴシック" panose="020B0600070205080204" pitchFamily="50" charset="-128"/>
              </a:defRPr>
            </a:lvl6pPr>
            <a:lvl7pPr marL="914400" algn="ctr" rtl="0" eaLnBrk="1" fontAlgn="base" hangingPunct="1">
              <a:spcBef>
                <a:spcPct val="0"/>
              </a:spcBef>
              <a:spcAft>
                <a:spcPct val="0"/>
              </a:spcAft>
              <a:defRPr kumimoji="1" sz="4400">
                <a:solidFill>
                  <a:schemeClr val="tx2"/>
                </a:solidFill>
                <a:latin typeface="Century Gothic" panose="020B0502020202020204" pitchFamily="34" charset="0"/>
                <a:ea typeface="ＭＳ Ｐゴシック" panose="020B0600070205080204" pitchFamily="50" charset="-128"/>
              </a:defRPr>
            </a:lvl7pPr>
            <a:lvl8pPr marL="1371600" algn="ctr" rtl="0" eaLnBrk="1" fontAlgn="base" hangingPunct="1">
              <a:spcBef>
                <a:spcPct val="0"/>
              </a:spcBef>
              <a:spcAft>
                <a:spcPct val="0"/>
              </a:spcAft>
              <a:defRPr kumimoji="1" sz="4400">
                <a:solidFill>
                  <a:schemeClr val="tx2"/>
                </a:solidFill>
                <a:latin typeface="Century Gothic" panose="020B0502020202020204" pitchFamily="34" charset="0"/>
                <a:ea typeface="ＭＳ Ｐゴシック" panose="020B0600070205080204" pitchFamily="50" charset="-128"/>
              </a:defRPr>
            </a:lvl8pPr>
            <a:lvl9pPr marL="1828800" algn="ctr" rtl="0" eaLnBrk="1" fontAlgn="base" hangingPunct="1">
              <a:spcBef>
                <a:spcPct val="0"/>
              </a:spcBef>
              <a:spcAft>
                <a:spcPct val="0"/>
              </a:spcAft>
              <a:defRPr kumimoji="1" sz="4400">
                <a:solidFill>
                  <a:schemeClr val="tx2"/>
                </a:solidFill>
                <a:latin typeface="Century Gothic" panose="020B0502020202020204" pitchFamily="34" charset="0"/>
                <a:ea typeface="ＭＳ Ｐゴシック" panose="020B0600070205080204" pitchFamily="50" charset="-128"/>
              </a:defRPr>
            </a:lvl9pPr>
          </a:lstStyle>
          <a:p>
            <a:r>
              <a:rPr lang="ja-JP" altLang="en-US" dirty="0">
                <a:solidFill>
                  <a:srgbClr val="002060"/>
                </a:solidFill>
                <a:latin typeface="Meiryo UI" panose="020B0604030504040204" pitchFamily="50" charset="-128"/>
                <a:ea typeface="Meiryo UI" panose="020B0604030504040204" pitchFamily="50" charset="-128"/>
              </a:rPr>
              <a:t>思考の場面で配慮する点</a:t>
            </a:r>
            <a:endParaRPr lang="en-US" altLang="ja-JP" dirty="0">
              <a:solidFill>
                <a:srgbClr val="002060"/>
              </a:solidFill>
              <a:latin typeface="Meiryo UI" panose="020B0604030504040204" pitchFamily="50" charset="-128"/>
              <a:ea typeface="Meiryo UI" panose="020B0604030504040204" pitchFamily="50" charset="-128"/>
            </a:endParaRPr>
          </a:p>
        </p:txBody>
      </p:sp>
      <p:sp>
        <p:nvSpPr>
          <p:cNvPr id="10" name="Rectangle 3"/>
          <p:cNvSpPr txBox="1">
            <a:spLocks noChangeArrowheads="1"/>
          </p:cNvSpPr>
          <p:nvPr/>
        </p:nvSpPr>
        <p:spPr bwMode="auto">
          <a:xfrm>
            <a:off x="419100" y="1401768"/>
            <a:ext cx="8724900" cy="718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33CC33"/>
              </a:buClr>
              <a:buSzPct val="80000"/>
              <a:buFont typeface="Wingdings" panose="05000000000000000000" pitchFamily="2" charset="2"/>
              <a:buChar char="p"/>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33CC33"/>
              </a:buClr>
              <a:buSzPct val="80000"/>
              <a:buFont typeface="Wingdings" panose="05000000000000000000" pitchFamily="2" charset="2"/>
              <a:buChar char="p"/>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33CC33"/>
              </a:buClr>
              <a:buSzPct val="80000"/>
              <a:buFont typeface="Wingdings" panose="05000000000000000000" pitchFamily="2" charset="2"/>
              <a:buChar char="p"/>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33CC33"/>
              </a:buClr>
              <a:buSzPct val="80000"/>
              <a:buFont typeface="Wingdings" panose="05000000000000000000" pitchFamily="2" charset="2"/>
              <a:buChar char="p"/>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33CC33"/>
              </a:buClr>
              <a:buSzPct val="80000"/>
              <a:buFont typeface="Wingdings" panose="05000000000000000000" pitchFamily="2" charset="2"/>
              <a:buChar char="p"/>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Wingdings" panose="05000000000000000000" pitchFamily="2" charset="2"/>
              <a:buNone/>
            </a:pPr>
            <a:r>
              <a:rPr lang="ja-JP" altLang="en-US" sz="4000" dirty="0">
                <a:solidFill>
                  <a:srgbClr val="080808"/>
                </a:solidFill>
                <a:latin typeface="Meiryo UI" panose="020B0604030504040204" pitchFamily="50" charset="-128"/>
                <a:ea typeface="Meiryo UI" panose="020B0604030504040204" pitchFamily="50" charset="-128"/>
              </a:rPr>
              <a:t>・集めた情報を</a:t>
            </a:r>
            <a:r>
              <a:rPr lang="ja-JP" altLang="en-US" sz="4000" dirty="0">
                <a:solidFill>
                  <a:schemeClr val="tx1">
                    <a:lumMod val="50000"/>
                  </a:schemeClr>
                </a:solidFill>
                <a:latin typeface="Meiryo UI" panose="020B0604030504040204" pitchFamily="50" charset="-128"/>
                <a:ea typeface="Meiryo UI" panose="020B0604030504040204" pitchFamily="50" charset="-128"/>
              </a:rPr>
              <a:t>吟味する</a:t>
            </a:r>
            <a:r>
              <a:rPr lang="ja-JP" altLang="en-US" sz="4000" dirty="0">
                <a:solidFill>
                  <a:srgbClr val="080808"/>
                </a:solidFill>
                <a:latin typeface="Meiryo UI" panose="020B0604030504040204" pitchFamily="50" charset="-128"/>
                <a:ea typeface="Meiryo UI" panose="020B0604030504040204" pitchFamily="50" charset="-128"/>
              </a:rPr>
              <a:t>こと</a:t>
            </a:r>
            <a:endParaRPr lang="en-US" altLang="ja-JP" sz="4000" dirty="0">
              <a:solidFill>
                <a:srgbClr val="080808"/>
              </a:solidFill>
              <a:latin typeface="Meiryo UI" panose="020B0604030504040204" pitchFamily="50" charset="-128"/>
              <a:ea typeface="Meiryo UI" panose="020B0604030504040204" pitchFamily="50" charset="-128"/>
            </a:endParaRPr>
          </a:p>
        </p:txBody>
      </p:sp>
      <p:sp>
        <p:nvSpPr>
          <p:cNvPr id="11" name="Rectangle 3"/>
          <p:cNvSpPr txBox="1">
            <a:spLocks noChangeArrowheads="1"/>
          </p:cNvSpPr>
          <p:nvPr/>
        </p:nvSpPr>
        <p:spPr bwMode="auto">
          <a:xfrm>
            <a:off x="394156" y="2583360"/>
            <a:ext cx="9033125" cy="921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33CC33"/>
              </a:buClr>
              <a:buSzPct val="80000"/>
              <a:buFont typeface="Wingdings" panose="05000000000000000000" pitchFamily="2" charset="2"/>
              <a:buChar char="p"/>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33CC33"/>
              </a:buClr>
              <a:buSzPct val="80000"/>
              <a:buFont typeface="Wingdings" panose="05000000000000000000" pitchFamily="2" charset="2"/>
              <a:buChar char="p"/>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33CC33"/>
              </a:buClr>
              <a:buSzPct val="80000"/>
              <a:buFont typeface="Wingdings" panose="05000000000000000000" pitchFamily="2" charset="2"/>
              <a:buChar char="p"/>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33CC33"/>
              </a:buClr>
              <a:buSzPct val="80000"/>
              <a:buFont typeface="Wingdings" panose="05000000000000000000" pitchFamily="2" charset="2"/>
              <a:buChar char="p"/>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33CC33"/>
              </a:buClr>
              <a:buSzPct val="80000"/>
              <a:buFont typeface="Wingdings" panose="05000000000000000000" pitchFamily="2" charset="2"/>
              <a:buChar char="p"/>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4000" dirty="0" smtClean="0">
                <a:solidFill>
                  <a:srgbClr val="080808"/>
                </a:solidFill>
                <a:latin typeface="Meiryo UI" panose="020B0604030504040204" pitchFamily="50" charset="-128"/>
                <a:ea typeface="Meiryo UI" panose="020B0604030504040204" pitchFamily="50" charset="-128"/>
              </a:rPr>
              <a:t>・情報</a:t>
            </a:r>
            <a:r>
              <a:rPr lang="ja-JP" altLang="en-US" sz="4000" dirty="0">
                <a:solidFill>
                  <a:srgbClr val="080808"/>
                </a:solidFill>
                <a:latin typeface="Meiryo UI" panose="020B0604030504040204" pitchFamily="50" charset="-128"/>
                <a:ea typeface="Meiryo UI" panose="020B0604030504040204" pitchFamily="50" charset="-128"/>
              </a:rPr>
              <a:t>の整理や</a:t>
            </a:r>
            <a:r>
              <a:rPr lang="ja-JP" altLang="en-US" sz="4000" dirty="0" smtClean="0">
                <a:solidFill>
                  <a:srgbClr val="080808"/>
                </a:solidFill>
                <a:latin typeface="Meiryo UI" panose="020B0604030504040204" pitchFamily="50" charset="-128"/>
                <a:ea typeface="Meiryo UI" panose="020B0604030504040204" pitchFamily="50" charset="-128"/>
              </a:rPr>
              <a:t>分析方法を</a:t>
            </a:r>
            <a:r>
              <a:rPr lang="ja-JP" altLang="en-US" sz="4000" dirty="0">
                <a:solidFill>
                  <a:srgbClr val="080808"/>
                </a:solidFill>
                <a:latin typeface="Meiryo UI" panose="020B0604030504040204" pitchFamily="50" charset="-128"/>
                <a:ea typeface="Meiryo UI" panose="020B0604030504040204" pitchFamily="50" charset="-128"/>
              </a:rPr>
              <a:t>決定すること </a:t>
            </a:r>
            <a:endParaRPr lang="en-US" altLang="ja-JP" sz="4000" dirty="0">
              <a:solidFill>
                <a:srgbClr val="080808"/>
              </a:solidFill>
              <a:highlight>
                <a:srgbClr val="FFFF00"/>
              </a:highlight>
              <a:latin typeface="Meiryo UI" panose="020B0604030504040204" pitchFamily="50" charset="-128"/>
              <a:ea typeface="Meiryo UI" panose="020B0604030504040204" pitchFamily="50" charset="-128"/>
            </a:endParaRPr>
          </a:p>
        </p:txBody>
      </p:sp>
      <p:sp>
        <p:nvSpPr>
          <p:cNvPr id="12" name="Rectangle 3">
            <a:extLst>
              <a:ext uri="{FF2B5EF4-FFF2-40B4-BE49-F238E27FC236}">
                <a16:creationId xmlns:a16="http://schemas.microsoft.com/office/drawing/2014/main" id="{3EE23648-5E57-46BB-86F6-BC9298ED2CF0}"/>
              </a:ext>
            </a:extLst>
          </p:cNvPr>
          <p:cNvSpPr txBox="1">
            <a:spLocks noChangeArrowheads="1"/>
          </p:cNvSpPr>
          <p:nvPr/>
        </p:nvSpPr>
        <p:spPr bwMode="auto">
          <a:xfrm>
            <a:off x="394155" y="3937090"/>
            <a:ext cx="9033125" cy="1222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33CC33"/>
              </a:buClr>
              <a:buSzPct val="80000"/>
              <a:buFont typeface="Wingdings" panose="05000000000000000000" pitchFamily="2" charset="2"/>
              <a:buChar char="p"/>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33CC33"/>
              </a:buClr>
              <a:buSzPct val="80000"/>
              <a:buFont typeface="Wingdings" panose="05000000000000000000" pitchFamily="2" charset="2"/>
              <a:buChar char="p"/>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33CC33"/>
              </a:buClr>
              <a:buSzPct val="80000"/>
              <a:buFont typeface="Wingdings" panose="05000000000000000000" pitchFamily="2" charset="2"/>
              <a:buChar char="p"/>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33CC33"/>
              </a:buClr>
              <a:buSzPct val="80000"/>
              <a:buFont typeface="Wingdings" panose="05000000000000000000" pitchFamily="2" charset="2"/>
              <a:buChar char="p"/>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33CC33"/>
              </a:buClr>
              <a:buSzPct val="80000"/>
              <a:buFont typeface="Wingdings" panose="05000000000000000000" pitchFamily="2" charset="2"/>
              <a:buChar char="p"/>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4000" dirty="0">
                <a:solidFill>
                  <a:srgbClr val="080808"/>
                </a:solidFill>
                <a:latin typeface="Meiryo UI" panose="020B0604030504040204" pitchFamily="50" charset="-128"/>
                <a:ea typeface="Meiryo UI" panose="020B0604030504040204" pitchFamily="50" charset="-128"/>
              </a:rPr>
              <a:t>・</a:t>
            </a:r>
            <a:r>
              <a:rPr lang="ja-JP" altLang="en-US" sz="4000" dirty="0">
                <a:solidFill>
                  <a:schemeClr val="tx1">
                    <a:lumMod val="50000"/>
                  </a:schemeClr>
                </a:solidFill>
                <a:latin typeface="Meiryo UI" panose="020B0604030504040204" pitchFamily="50" charset="-128"/>
                <a:ea typeface="Meiryo UI" panose="020B0604030504040204" pitchFamily="50" charset="-128"/>
              </a:rPr>
              <a:t>「考えるための技法」</a:t>
            </a:r>
            <a:r>
              <a:rPr lang="ja-JP" altLang="en-US" sz="4000" dirty="0">
                <a:solidFill>
                  <a:srgbClr val="080808"/>
                </a:solidFill>
                <a:latin typeface="Meiryo UI" panose="020B0604030504040204" pitchFamily="50" charset="-128"/>
                <a:ea typeface="Meiryo UI" panose="020B0604030504040204" pitchFamily="50" charset="-128"/>
              </a:rPr>
              <a:t>を意識すること </a:t>
            </a:r>
            <a:endParaRPr lang="en-US" altLang="ja-JP" sz="4000" dirty="0">
              <a:solidFill>
                <a:srgbClr val="080808"/>
              </a:solidFill>
              <a:highlight>
                <a:srgbClr val="FFFF00"/>
              </a:highlight>
              <a:latin typeface="Meiryo UI" panose="020B0604030504040204" pitchFamily="50" charset="-128"/>
              <a:ea typeface="Meiryo UI" panose="020B0604030504040204" pitchFamily="50" charset="-128"/>
            </a:endParaRPr>
          </a:p>
        </p:txBody>
      </p:sp>
      <p:sp>
        <p:nvSpPr>
          <p:cNvPr id="2" name="正方形/長方形 1"/>
          <p:cNvSpPr/>
          <p:nvPr/>
        </p:nvSpPr>
        <p:spPr>
          <a:xfrm>
            <a:off x="359602" y="1401767"/>
            <a:ext cx="8304895" cy="2384437"/>
          </a:xfrm>
          <a:prstGeom prst="rect">
            <a:avLst/>
          </a:prstGeom>
          <a:solidFill>
            <a:schemeClr val="accent3">
              <a:alpha val="90000"/>
            </a:schemeClr>
          </a:solid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sz="3600" dirty="0">
              <a:latin typeface="Meiryo UI" panose="020B0604030504040204" pitchFamily="50" charset="-128"/>
              <a:ea typeface="Meiryo UI" panose="020B0604030504040204" pitchFamily="50" charset="-128"/>
            </a:endParaRPr>
          </a:p>
        </p:txBody>
      </p:sp>
      <p:grpSp>
        <p:nvGrpSpPr>
          <p:cNvPr id="3" name="グループ化 2"/>
          <p:cNvGrpSpPr/>
          <p:nvPr/>
        </p:nvGrpSpPr>
        <p:grpSpPr>
          <a:xfrm>
            <a:off x="1059693" y="4821017"/>
            <a:ext cx="7413396" cy="1871878"/>
            <a:chOff x="1103419" y="4755238"/>
            <a:chExt cx="7413396" cy="1871878"/>
          </a:xfrm>
        </p:grpSpPr>
        <p:sp>
          <p:nvSpPr>
            <p:cNvPr id="14" name="正方形/長方形 13">
              <a:extLst>
                <a:ext uri="{FF2B5EF4-FFF2-40B4-BE49-F238E27FC236}">
                  <a16:creationId xmlns:a16="http://schemas.microsoft.com/office/drawing/2014/main" id="{C0414E0C-424F-4636-9405-7A84843585C6}"/>
                </a:ext>
              </a:extLst>
            </p:cNvPr>
            <p:cNvSpPr/>
            <p:nvPr/>
          </p:nvSpPr>
          <p:spPr>
            <a:xfrm>
              <a:off x="1103420" y="4755238"/>
              <a:ext cx="1937102" cy="538222"/>
            </a:xfrm>
            <a:prstGeom prst="rect">
              <a:avLst/>
            </a:prstGeom>
            <a:solidFill>
              <a:srgbClr val="FFFF00"/>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rgbClr val="FF0000"/>
                  </a:solidFill>
                  <a:latin typeface="Meiryo UI" panose="020B0604030504040204" pitchFamily="50" charset="-128"/>
                  <a:ea typeface="Meiryo UI" panose="020B0604030504040204" pitchFamily="50" charset="-128"/>
                </a:rPr>
                <a:t>順序付ける</a:t>
              </a:r>
            </a:p>
          </p:txBody>
        </p:sp>
        <p:sp>
          <p:nvSpPr>
            <p:cNvPr id="15" name="正方形/長方形 14">
              <a:extLst>
                <a:ext uri="{FF2B5EF4-FFF2-40B4-BE49-F238E27FC236}">
                  <a16:creationId xmlns:a16="http://schemas.microsoft.com/office/drawing/2014/main" id="{C0414E0C-424F-4636-9405-7A84843585C6}"/>
                </a:ext>
              </a:extLst>
            </p:cNvPr>
            <p:cNvSpPr/>
            <p:nvPr/>
          </p:nvSpPr>
          <p:spPr>
            <a:xfrm>
              <a:off x="3142575" y="4755238"/>
              <a:ext cx="1654978" cy="538222"/>
            </a:xfrm>
            <a:prstGeom prst="rect">
              <a:avLst/>
            </a:prstGeom>
            <a:solidFill>
              <a:srgbClr val="FFFF00"/>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eaLnBrk="0" fontAlgn="base" hangingPunct="0">
                <a:spcBef>
                  <a:spcPct val="0"/>
                </a:spcBef>
                <a:spcAft>
                  <a:spcPct val="0"/>
                </a:spcAft>
                <a:defRPr kumimoji="1" sz="2400" kern="1200">
                  <a:solidFill>
                    <a:schemeClr val="lt1"/>
                  </a:solidFill>
                  <a:latin typeface="+mn-lt"/>
                  <a:ea typeface="+mn-ea"/>
                  <a:cs typeface="+mn-cs"/>
                </a:defRPr>
              </a:lvl1pPr>
              <a:lvl2pPr marL="457200" algn="l" rtl="0" eaLnBrk="0" fontAlgn="base" hangingPunct="0">
                <a:spcBef>
                  <a:spcPct val="0"/>
                </a:spcBef>
                <a:spcAft>
                  <a:spcPct val="0"/>
                </a:spcAft>
                <a:defRPr kumimoji="1" sz="2400" kern="1200">
                  <a:solidFill>
                    <a:schemeClr val="lt1"/>
                  </a:solidFill>
                  <a:latin typeface="+mn-lt"/>
                  <a:ea typeface="+mn-ea"/>
                  <a:cs typeface="+mn-cs"/>
                </a:defRPr>
              </a:lvl2pPr>
              <a:lvl3pPr marL="914400" algn="l" rtl="0" eaLnBrk="0" fontAlgn="base" hangingPunct="0">
                <a:spcBef>
                  <a:spcPct val="0"/>
                </a:spcBef>
                <a:spcAft>
                  <a:spcPct val="0"/>
                </a:spcAft>
                <a:defRPr kumimoji="1" sz="2400" kern="1200">
                  <a:solidFill>
                    <a:schemeClr val="lt1"/>
                  </a:solidFill>
                  <a:latin typeface="+mn-lt"/>
                  <a:ea typeface="+mn-ea"/>
                  <a:cs typeface="+mn-cs"/>
                </a:defRPr>
              </a:lvl3pPr>
              <a:lvl4pPr marL="1371600" algn="l" rtl="0" eaLnBrk="0" fontAlgn="base" hangingPunct="0">
                <a:spcBef>
                  <a:spcPct val="0"/>
                </a:spcBef>
                <a:spcAft>
                  <a:spcPct val="0"/>
                </a:spcAft>
                <a:defRPr kumimoji="1" sz="2400" kern="1200">
                  <a:solidFill>
                    <a:schemeClr val="lt1"/>
                  </a:solidFill>
                  <a:latin typeface="+mn-lt"/>
                  <a:ea typeface="+mn-ea"/>
                  <a:cs typeface="+mn-cs"/>
                </a:defRPr>
              </a:lvl4pPr>
              <a:lvl5pPr marL="1828800" algn="l" rtl="0" eaLnBrk="0" fontAlgn="base" hangingPunct="0">
                <a:spcBef>
                  <a:spcPct val="0"/>
                </a:spcBef>
                <a:spcAft>
                  <a:spcPct val="0"/>
                </a:spcAft>
                <a:defRPr kumimoji="1" sz="2400" kern="1200">
                  <a:solidFill>
                    <a:schemeClr val="lt1"/>
                  </a:solidFill>
                  <a:latin typeface="+mn-lt"/>
                  <a:ea typeface="+mn-ea"/>
                  <a:cs typeface="+mn-cs"/>
                </a:defRPr>
              </a:lvl5pPr>
              <a:lvl6pPr marL="2286000" algn="l" defTabSz="914400" rtl="0" eaLnBrk="1" latinLnBrk="0" hangingPunct="1">
                <a:defRPr kumimoji="1" sz="2400" kern="1200">
                  <a:solidFill>
                    <a:schemeClr val="lt1"/>
                  </a:solidFill>
                  <a:latin typeface="+mn-lt"/>
                  <a:ea typeface="+mn-ea"/>
                  <a:cs typeface="+mn-cs"/>
                </a:defRPr>
              </a:lvl6pPr>
              <a:lvl7pPr marL="2743200" algn="l" defTabSz="914400" rtl="0" eaLnBrk="1" latinLnBrk="0" hangingPunct="1">
                <a:defRPr kumimoji="1" sz="2400" kern="1200">
                  <a:solidFill>
                    <a:schemeClr val="lt1"/>
                  </a:solidFill>
                  <a:latin typeface="+mn-lt"/>
                  <a:ea typeface="+mn-ea"/>
                  <a:cs typeface="+mn-cs"/>
                </a:defRPr>
              </a:lvl7pPr>
              <a:lvl8pPr marL="3200400" algn="l" defTabSz="914400" rtl="0" eaLnBrk="1" latinLnBrk="0" hangingPunct="1">
                <a:defRPr kumimoji="1" sz="2400" kern="1200">
                  <a:solidFill>
                    <a:schemeClr val="lt1"/>
                  </a:solidFill>
                  <a:latin typeface="+mn-lt"/>
                  <a:ea typeface="+mn-ea"/>
                  <a:cs typeface="+mn-cs"/>
                </a:defRPr>
              </a:lvl8pPr>
              <a:lvl9pPr marL="3657600" algn="l" defTabSz="914400" rtl="0" eaLnBrk="1" latinLnBrk="0" hangingPunct="1">
                <a:defRPr kumimoji="1" sz="2400" kern="1200">
                  <a:solidFill>
                    <a:schemeClr val="lt1"/>
                  </a:solidFill>
                  <a:latin typeface="+mn-lt"/>
                  <a:ea typeface="+mn-ea"/>
                  <a:cs typeface="+mn-cs"/>
                </a:defRPr>
              </a:lvl9pPr>
            </a:lstStyle>
            <a:p>
              <a:pPr algn="ctr"/>
              <a:r>
                <a:rPr lang="ja-JP" altLang="en-US" sz="2800">
                  <a:solidFill>
                    <a:srgbClr val="FF0000"/>
                  </a:solidFill>
                  <a:latin typeface="Meiryo UI" panose="020B0604030504040204" pitchFamily="50" charset="-128"/>
                  <a:ea typeface="Meiryo UI" panose="020B0604030504040204" pitchFamily="50" charset="-128"/>
                </a:rPr>
                <a:t>比較する</a:t>
              </a:r>
            </a:p>
          </p:txBody>
        </p:sp>
        <p:sp>
          <p:nvSpPr>
            <p:cNvPr id="16" name="正方形/長方形 15">
              <a:extLst>
                <a:ext uri="{FF2B5EF4-FFF2-40B4-BE49-F238E27FC236}">
                  <a16:creationId xmlns:a16="http://schemas.microsoft.com/office/drawing/2014/main" id="{C0414E0C-424F-4636-9405-7A84843585C6}"/>
                </a:ext>
              </a:extLst>
            </p:cNvPr>
            <p:cNvSpPr/>
            <p:nvPr/>
          </p:nvSpPr>
          <p:spPr>
            <a:xfrm>
              <a:off x="4899606" y="4755238"/>
              <a:ext cx="1654978" cy="538222"/>
            </a:xfrm>
            <a:prstGeom prst="rect">
              <a:avLst/>
            </a:prstGeom>
            <a:solidFill>
              <a:srgbClr val="FFFF00"/>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eaLnBrk="0" fontAlgn="base" hangingPunct="0">
                <a:spcBef>
                  <a:spcPct val="0"/>
                </a:spcBef>
                <a:spcAft>
                  <a:spcPct val="0"/>
                </a:spcAft>
                <a:defRPr kumimoji="1" sz="2400" kern="1200">
                  <a:solidFill>
                    <a:schemeClr val="lt1"/>
                  </a:solidFill>
                  <a:latin typeface="+mn-lt"/>
                  <a:ea typeface="+mn-ea"/>
                  <a:cs typeface="+mn-cs"/>
                </a:defRPr>
              </a:lvl1pPr>
              <a:lvl2pPr marL="457200" algn="l" rtl="0" eaLnBrk="0" fontAlgn="base" hangingPunct="0">
                <a:spcBef>
                  <a:spcPct val="0"/>
                </a:spcBef>
                <a:spcAft>
                  <a:spcPct val="0"/>
                </a:spcAft>
                <a:defRPr kumimoji="1" sz="2400" kern="1200">
                  <a:solidFill>
                    <a:schemeClr val="lt1"/>
                  </a:solidFill>
                  <a:latin typeface="+mn-lt"/>
                  <a:ea typeface="+mn-ea"/>
                  <a:cs typeface="+mn-cs"/>
                </a:defRPr>
              </a:lvl2pPr>
              <a:lvl3pPr marL="914400" algn="l" rtl="0" eaLnBrk="0" fontAlgn="base" hangingPunct="0">
                <a:spcBef>
                  <a:spcPct val="0"/>
                </a:spcBef>
                <a:spcAft>
                  <a:spcPct val="0"/>
                </a:spcAft>
                <a:defRPr kumimoji="1" sz="2400" kern="1200">
                  <a:solidFill>
                    <a:schemeClr val="lt1"/>
                  </a:solidFill>
                  <a:latin typeface="+mn-lt"/>
                  <a:ea typeface="+mn-ea"/>
                  <a:cs typeface="+mn-cs"/>
                </a:defRPr>
              </a:lvl3pPr>
              <a:lvl4pPr marL="1371600" algn="l" rtl="0" eaLnBrk="0" fontAlgn="base" hangingPunct="0">
                <a:spcBef>
                  <a:spcPct val="0"/>
                </a:spcBef>
                <a:spcAft>
                  <a:spcPct val="0"/>
                </a:spcAft>
                <a:defRPr kumimoji="1" sz="2400" kern="1200">
                  <a:solidFill>
                    <a:schemeClr val="lt1"/>
                  </a:solidFill>
                  <a:latin typeface="+mn-lt"/>
                  <a:ea typeface="+mn-ea"/>
                  <a:cs typeface="+mn-cs"/>
                </a:defRPr>
              </a:lvl4pPr>
              <a:lvl5pPr marL="1828800" algn="l" rtl="0" eaLnBrk="0" fontAlgn="base" hangingPunct="0">
                <a:spcBef>
                  <a:spcPct val="0"/>
                </a:spcBef>
                <a:spcAft>
                  <a:spcPct val="0"/>
                </a:spcAft>
                <a:defRPr kumimoji="1" sz="2400" kern="1200">
                  <a:solidFill>
                    <a:schemeClr val="lt1"/>
                  </a:solidFill>
                  <a:latin typeface="+mn-lt"/>
                  <a:ea typeface="+mn-ea"/>
                  <a:cs typeface="+mn-cs"/>
                </a:defRPr>
              </a:lvl5pPr>
              <a:lvl6pPr marL="2286000" algn="l" defTabSz="914400" rtl="0" eaLnBrk="1" latinLnBrk="0" hangingPunct="1">
                <a:defRPr kumimoji="1" sz="2400" kern="1200">
                  <a:solidFill>
                    <a:schemeClr val="lt1"/>
                  </a:solidFill>
                  <a:latin typeface="+mn-lt"/>
                  <a:ea typeface="+mn-ea"/>
                  <a:cs typeface="+mn-cs"/>
                </a:defRPr>
              </a:lvl6pPr>
              <a:lvl7pPr marL="2743200" algn="l" defTabSz="914400" rtl="0" eaLnBrk="1" latinLnBrk="0" hangingPunct="1">
                <a:defRPr kumimoji="1" sz="2400" kern="1200">
                  <a:solidFill>
                    <a:schemeClr val="lt1"/>
                  </a:solidFill>
                  <a:latin typeface="+mn-lt"/>
                  <a:ea typeface="+mn-ea"/>
                  <a:cs typeface="+mn-cs"/>
                </a:defRPr>
              </a:lvl7pPr>
              <a:lvl8pPr marL="3200400" algn="l" defTabSz="914400" rtl="0" eaLnBrk="1" latinLnBrk="0" hangingPunct="1">
                <a:defRPr kumimoji="1" sz="2400" kern="1200">
                  <a:solidFill>
                    <a:schemeClr val="lt1"/>
                  </a:solidFill>
                  <a:latin typeface="+mn-lt"/>
                  <a:ea typeface="+mn-ea"/>
                  <a:cs typeface="+mn-cs"/>
                </a:defRPr>
              </a:lvl8pPr>
              <a:lvl9pPr marL="3657600" algn="l" defTabSz="914400" rtl="0" eaLnBrk="1" latinLnBrk="0" hangingPunct="1">
                <a:defRPr kumimoji="1" sz="2400" kern="1200">
                  <a:solidFill>
                    <a:schemeClr val="lt1"/>
                  </a:solidFill>
                  <a:latin typeface="+mn-lt"/>
                  <a:ea typeface="+mn-ea"/>
                  <a:cs typeface="+mn-cs"/>
                </a:defRPr>
              </a:lvl9pPr>
            </a:lstStyle>
            <a:p>
              <a:pPr algn="ctr"/>
              <a:r>
                <a:rPr lang="ja-JP" altLang="en-US" sz="2800">
                  <a:solidFill>
                    <a:srgbClr val="FF0000"/>
                  </a:solidFill>
                  <a:latin typeface="Meiryo UI" panose="020B0604030504040204" pitchFamily="50" charset="-128"/>
                  <a:ea typeface="Meiryo UI" panose="020B0604030504040204" pitchFamily="50" charset="-128"/>
                </a:rPr>
                <a:t>分類する</a:t>
              </a:r>
            </a:p>
          </p:txBody>
        </p:sp>
        <p:sp>
          <p:nvSpPr>
            <p:cNvPr id="17" name="正方形/長方形 16">
              <a:extLst>
                <a:ext uri="{FF2B5EF4-FFF2-40B4-BE49-F238E27FC236}">
                  <a16:creationId xmlns:a16="http://schemas.microsoft.com/office/drawing/2014/main" id="{C0414E0C-424F-4636-9405-7A84843585C6}"/>
                </a:ext>
              </a:extLst>
            </p:cNvPr>
            <p:cNvSpPr/>
            <p:nvPr/>
          </p:nvSpPr>
          <p:spPr>
            <a:xfrm>
              <a:off x="6656636" y="4770025"/>
              <a:ext cx="1841255" cy="538222"/>
            </a:xfrm>
            <a:prstGeom prst="rect">
              <a:avLst/>
            </a:prstGeom>
            <a:solidFill>
              <a:srgbClr val="FFFF00"/>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eaLnBrk="0" fontAlgn="base" hangingPunct="0">
                <a:spcBef>
                  <a:spcPct val="0"/>
                </a:spcBef>
                <a:spcAft>
                  <a:spcPct val="0"/>
                </a:spcAft>
                <a:defRPr kumimoji="1" sz="2400" kern="1200">
                  <a:solidFill>
                    <a:schemeClr val="lt1"/>
                  </a:solidFill>
                  <a:latin typeface="+mn-lt"/>
                  <a:ea typeface="+mn-ea"/>
                  <a:cs typeface="+mn-cs"/>
                </a:defRPr>
              </a:lvl1pPr>
              <a:lvl2pPr marL="457200" algn="l" rtl="0" eaLnBrk="0" fontAlgn="base" hangingPunct="0">
                <a:spcBef>
                  <a:spcPct val="0"/>
                </a:spcBef>
                <a:spcAft>
                  <a:spcPct val="0"/>
                </a:spcAft>
                <a:defRPr kumimoji="1" sz="2400" kern="1200">
                  <a:solidFill>
                    <a:schemeClr val="lt1"/>
                  </a:solidFill>
                  <a:latin typeface="+mn-lt"/>
                  <a:ea typeface="+mn-ea"/>
                  <a:cs typeface="+mn-cs"/>
                </a:defRPr>
              </a:lvl2pPr>
              <a:lvl3pPr marL="914400" algn="l" rtl="0" eaLnBrk="0" fontAlgn="base" hangingPunct="0">
                <a:spcBef>
                  <a:spcPct val="0"/>
                </a:spcBef>
                <a:spcAft>
                  <a:spcPct val="0"/>
                </a:spcAft>
                <a:defRPr kumimoji="1" sz="2400" kern="1200">
                  <a:solidFill>
                    <a:schemeClr val="lt1"/>
                  </a:solidFill>
                  <a:latin typeface="+mn-lt"/>
                  <a:ea typeface="+mn-ea"/>
                  <a:cs typeface="+mn-cs"/>
                </a:defRPr>
              </a:lvl3pPr>
              <a:lvl4pPr marL="1371600" algn="l" rtl="0" eaLnBrk="0" fontAlgn="base" hangingPunct="0">
                <a:spcBef>
                  <a:spcPct val="0"/>
                </a:spcBef>
                <a:spcAft>
                  <a:spcPct val="0"/>
                </a:spcAft>
                <a:defRPr kumimoji="1" sz="2400" kern="1200">
                  <a:solidFill>
                    <a:schemeClr val="lt1"/>
                  </a:solidFill>
                  <a:latin typeface="+mn-lt"/>
                  <a:ea typeface="+mn-ea"/>
                  <a:cs typeface="+mn-cs"/>
                </a:defRPr>
              </a:lvl4pPr>
              <a:lvl5pPr marL="1828800" algn="l" rtl="0" eaLnBrk="0" fontAlgn="base" hangingPunct="0">
                <a:spcBef>
                  <a:spcPct val="0"/>
                </a:spcBef>
                <a:spcAft>
                  <a:spcPct val="0"/>
                </a:spcAft>
                <a:defRPr kumimoji="1" sz="2400" kern="1200">
                  <a:solidFill>
                    <a:schemeClr val="lt1"/>
                  </a:solidFill>
                  <a:latin typeface="+mn-lt"/>
                  <a:ea typeface="+mn-ea"/>
                  <a:cs typeface="+mn-cs"/>
                </a:defRPr>
              </a:lvl5pPr>
              <a:lvl6pPr marL="2286000" algn="l" defTabSz="914400" rtl="0" eaLnBrk="1" latinLnBrk="0" hangingPunct="1">
                <a:defRPr kumimoji="1" sz="2400" kern="1200">
                  <a:solidFill>
                    <a:schemeClr val="lt1"/>
                  </a:solidFill>
                  <a:latin typeface="+mn-lt"/>
                  <a:ea typeface="+mn-ea"/>
                  <a:cs typeface="+mn-cs"/>
                </a:defRPr>
              </a:lvl6pPr>
              <a:lvl7pPr marL="2743200" algn="l" defTabSz="914400" rtl="0" eaLnBrk="1" latinLnBrk="0" hangingPunct="1">
                <a:defRPr kumimoji="1" sz="2400" kern="1200">
                  <a:solidFill>
                    <a:schemeClr val="lt1"/>
                  </a:solidFill>
                  <a:latin typeface="+mn-lt"/>
                  <a:ea typeface="+mn-ea"/>
                  <a:cs typeface="+mn-cs"/>
                </a:defRPr>
              </a:lvl7pPr>
              <a:lvl8pPr marL="3200400" algn="l" defTabSz="914400" rtl="0" eaLnBrk="1" latinLnBrk="0" hangingPunct="1">
                <a:defRPr kumimoji="1" sz="2400" kern="1200">
                  <a:solidFill>
                    <a:schemeClr val="lt1"/>
                  </a:solidFill>
                  <a:latin typeface="+mn-lt"/>
                  <a:ea typeface="+mn-ea"/>
                  <a:cs typeface="+mn-cs"/>
                </a:defRPr>
              </a:lvl8pPr>
              <a:lvl9pPr marL="3657600" algn="l" defTabSz="914400" rtl="0" eaLnBrk="1" latinLnBrk="0" hangingPunct="1">
                <a:defRPr kumimoji="1" sz="2400" kern="1200">
                  <a:solidFill>
                    <a:schemeClr val="lt1"/>
                  </a:solidFill>
                  <a:latin typeface="+mn-lt"/>
                  <a:ea typeface="+mn-ea"/>
                  <a:cs typeface="+mn-cs"/>
                </a:defRPr>
              </a:lvl9pPr>
            </a:lstStyle>
            <a:p>
              <a:pPr algn="ctr"/>
              <a:r>
                <a:rPr lang="ja-JP" altLang="en-US" sz="2800">
                  <a:solidFill>
                    <a:srgbClr val="FF0000"/>
                  </a:solidFill>
                  <a:latin typeface="Meiryo UI" panose="020B0604030504040204" pitchFamily="50" charset="-128"/>
                  <a:ea typeface="Meiryo UI" panose="020B0604030504040204" pitchFamily="50" charset="-128"/>
                </a:rPr>
                <a:t>関連付ける</a:t>
              </a:r>
            </a:p>
          </p:txBody>
        </p:sp>
        <p:sp>
          <p:nvSpPr>
            <p:cNvPr id="18" name="正方形/長方形 17">
              <a:extLst>
                <a:ext uri="{FF2B5EF4-FFF2-40B4-BE49-F238E27FC236}">
                  <a16:creationId xmlns:a16="http://schemas.microsoft.com/office/drawing/2014/main" id="{C0414E0C-424F-4636-9405-7A84843585C6}"/>
                </a:ext>
              </a:extLst>
            </p:cNvPr>
            <p:cNvSpPr/>
            <p:nvPr/>
          </p:nvSpPr>
          <p:spPr>
            <a:xfrm>
              <a:off x="1103419" y="5397303"/>
              <a:ext cx="3694133" cy="538222"/>
            </a:xfrm>
            <a:prstGeom prst="rect">
              <a:avLst/>
            </a:prstGeom>
            <a:solidFill>
              <a:srgbClr val="FFFF00"/>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eaLnBrk="0" fontAlgn="base" hangingPunct="0">
                <a:spcBef>
                  <a:spcPct val="0"/>
                </a:spcBef>
                <a:spcAft>
                  <a:spcPct val="0"/>
                </a:spcAft>
                <a:defRPr kumimoji="1" sz="2400" kern="1200">
                  <a:solidFill>
                    <a:schemeClr val="lt1"/>
                  </a:solidFill>
                  <a:latin typeface="+mn-lt"/>
                  <a:ea typeface="+mn-ea"/>
                  <a:cs typeface="+mn-cs"/>
                </a:defRPr>
              </a:lvl1pPr>
              <a:lvl2pPr marL="457200" algn="l" rtl="0" eaLnBrk="0" fontAlgn="base" hangingPunct="0">
                <a:spcBef>
                  <a:spcPct val="0"/>
                </a:spcBef>
                <a:spcAft>
                  <a:spcPct val="0"/>
                </a:spcAft>
                <a:defRPr kumimoji="1" sz="2400" kern="1200">
                  <a:solidFill>
                    <a:schemeClr val="lt1"/>
                  </a:solidFill>
                  <a:latin typeface="+mn-lt"/>
                  <a:ea typeface="+mn-ea"/>
                  <a:cs typeface="+mn-cs"/>
                </a:defRPr>
              </a:lvl2pPr>
              <a:lvl3pPr marL="914400" algn="l" rtl="0" eaLnBrk="0" fontAlgn="base" hangingPunct="0">
                <a:spcBef>
                  <a:spcPct val="0"/>
                </a:spcBef>
                <a:spcAft>
                  <a:spcPct val="0"/>
                </a:spcAft>
                <a:defRPr kumimoji="1" sz="2400" kern="1200">
                  <a:solidFill>
                    <a:schemeClr val="lt1"/>
                  </a:solidFill>
                  <a:latin typeface="+mn-lt"/>
                  <a:ea typeface="+mn-ea"/>
                  <a:cs typeface="+mn-cs"/>
                </a:defRPr>
              </a:lvl3pPr>
              <a:lvl4pPr marL="1371600" algn="l" rtl="0" eaLnBrk="0" fontAlgn="base" hangingPunct="0">
                <a:spcBef>
                  <a:spcPct val="0"/>
                </a:spcBef>
                <a:spcAft>
                  <a:spcPct val="0"/>
                </a:spcAft>
                <a:defRPr kumimoji="1" sz="2400" kern="1200">
                  <a:solidFill>
                    <a:schemeClr val="lt1"/>
                  </a:solidFill>
                  <a:latin typeface="+mn-lt"/>
                  <a:ea typeface="+mn-ea"/>
                  <a:cs typeface="+mn-cs"/>
                </a:defRPr>
              </a:lvl4pPr>
              <a:lvl5pPr marL="1828800" algn="l" rtl="0" eaLnBrk="0" fontAlgn="base" hangingPunct="0">
                <a:spcBef>
                  <a:spcPct val="0"/>
                </a:spcBef>
                <a:spcAft>
                  <a:spcPct val="0"/>
                </a:spcAft>
                <a:defRPr kumimoji="1" sz="2400" kern="1200">
                  <a:solidFill>
                    <a:schemeClr val="lt1"/>
                  </a:solidFill>
                  <a:latin typeface="+mn-lt"/>
                  <a:ea typeface="+mn-ea"/>
                  <a:cs typeface="+mn-cs"/>
                </a:defRPr>
              </a:lvl5pPr>
              <a:lvl6pPr marL="2286000" algn="l" defTabSz="914400" rtl="0" eaLnBrk="1" latinLnBrk="0" hangingPunct="1">
                <a:defRPr kumimoji="1" sz="2400" kern="1200">
                  <a:solidFill>
                    <a:schemeClr val="lt1"/>
                  </a:solidFill>
                  <a:latin typeface="+mn-lt"/>
                  <a:ea typeface="+mn-ea"/>
                  <a:cs typeface="+mn-cs"/>
                </a:defRPr>
              </a:lvl6pPr>
              <a:lvl7pPr marL="2743200" algn="l" defTabSz="914400" rtl="0" eaLnBrk="1" latinLnBrk="0" hangingPunct="1">
                <a:defRPr kumimoji="1" sz="2400" kern="1200">
                  <a:solidFill>
                    <a:schemeClr val="lt1"/>
                  </a:solidFill>
                  <a:latin typeface="+mn-lt"/>
                  <a:ea typeface="+mn-ea"/>
                  <a:cs typeface="+mn-cs"/>
                </a:defRPr>
              </a:lvl7pPr>
              <a:lvl8pPr marL="3200400" algn="l" defTabSz="914400" rtl="0" eaLnBrk="1" latinLnBrk="0" hangingPunct="1">
                <a:defRPr kumimoji="1" sz="2400" kern="1200">
                  <a:solidFill>
                    <a:schemeClr val="lt1"/>
                  </a:solidFill>
                  <a:latin typeface="+mn-lt"/>
                  <a:ea typeface="+mn-ea"/>
                  <a:cs typeface="+mn-cs"/>
                </a:defRPr>
              </a:lvl8pPr>
              <a:lvl9pPr marL="3657600" algn="l" defTabSz="914400" rtl="0" eaLnBrk="1" latinLnBrk="0" hangingPunct="1">
                <a:defRPr kumimoji="1" sz="2400" kern="1200">
                  <a:solidFill>
                    <a:schemeClr val="lt1"/>
                  </a:solidFill>
                  <a:latin typeface="+mn-lt"/>
                  <a:ea typeface="+mn-ea"/>
                  <a:cs typeface="+mn-cs"/>
                </a:defRPr>
              </a:lvl9pPr>
            </a:lstStyle>
            <a:p>
              <a:pPr algn="ctr"/>
              <a:r>
                <a:rPr lang="ja-JP" altLang="en-US" sz="2000" dirty="0">
                  <a:solidFill>
                    <a:srgbClr val="FF0000"/>
                  </a:solidFill>
                  <a:latin typeface="Meiryo UI" panose="020B0604030504040204" pitchFamily="50" charset="-128"/>
                  <a:ea typeface="Meiryo UI" panose="020B0604030504040204" pitchFamily="50" charset="-128"/>
                </a:rPr>
                <a:t>多面的に</a:t>
              </a:r>
              <a:r>
                <a:rPr lang="ja-JP" altLang="en-US" sz="2000" dirty="0" smtClean="0">
                  <a:solidFill>
                    <a:srgbClr val="FF0000"/>
                  </a:solidFill>
                  <a:latin typeface="Meiryo UI" panose="020B0604030504040204" pitchFamily="50" charset="-128"/>
                  <a:ea typeface="Meiryo UI" panose="020B0604030504040204" pitchFamily="50" charset="-128"/>
                </a:rPr>
                <a:t>見る・多角的に見る</a:t>
              </a:r>
              <a:endParaRPr lang="ja-JP" altLang="en-US" sz="2000" dirty="0">
                <a:solidFill>
                  <a:srgbClr val="FF0000"/>
                </a:solidFill>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C0414E0C-424F-4636-9405-7A84843585C6}"/>
                </a:ext>
              </a:extLst>
            </p:cNvPr>
            <p:cNvSpPr/>
            <p:nvPr/>
          </p:nvSpPr>
          <p:spPr>
            <a:xfrm>
              <a:off x="4930351" y="5417292"/>
              <a:ext cx="2002517" cy="538222"/>
            </a:xfrm>
            <a:prstGeom prst="rect">
              <a:avLst/>
            </a:prstGeom>
            <a:solidFill>
              <a:srgbClr val="FFFF00"/>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eaLnBrk="0" fontAlgn="base" hangingPunct="0">
                <a:spcBef>
                  <a:spcPct val="0"/>
                </a:spcBef>
                <a:spcAft>
                  <a:spcPct val="0"/>
                </a:spcAft>
                <a:defRPr kumimoji="1" sz="2400" kern="1200">
                  <a:solidFill>
                    <a:schemeClr val="lt1"/>
                  </a:solidFill>
                  <a:latin typeface="+mn-lt"/>
                  <a:ea typeface="+mn-ea"/>
                  <a:cs typeface="+mn-cs"/>
                </a:defRPr>
              </a:lvl1pPr>
              <a:lvl2pPr marL="457200" algn="l" rtl="0" eaLnBrk="0" fontAlgn="base" hangingPunct="0">
                <a:spcBef>
                  <a:spcPct val="0"/>
                </a:spcBef>
                <a:spcAft>
                  <a:spcPct val="0"/>
                </a:spcAft>
                <a:defRPr kumimoji="1" sz="2400" kern="1200">
                  <a:solidFill>
                    <a:schemeClr val="lt1"/>
                  </a:solidFill>
                  <a:latin typeface="+mn-lt"/>
                  <a:ea typeface="+mn-ea"/>
                  <a:cs typeface="+mn-cs"/>
                </a:defRPr>
              </a:lvl2pPr>
              <a:lvl3pPr marL="914400" algn="l" rtl="0" eaLnBrk="0" fontAlgn="base" hangingPunct="0">
                <a:spcBef>
                  <a:spcPct val="0"/>
                </a:spcBef>
                <a:spcAft>
                  <a:spcPct val="0"/>
                </a:spcAft>
                <a:defRPr kumimoji="1" sz="2400" kern="1200">
                  <a:solidFill>
                    <a:schemeClr val="lt1"/>
                  </a:solidFill>
                  <a:latin typeface="+mn-lt"/>
                  <a:ea typeface="+mn-ea"/>
                  <a:cs typeface="+mn-cs"/>
                </a:defRPr>
              </a:lvl3pPr>
              <a:lvl4pPr marL="1371600" algn="l" rtl="0" eaLnBrk="0" fontAlgn="base" hangingPunct="0">
                <a:spcBef>
                  <a:spcPct val="0"/>
                </a:spcBef>
                <a:spcAft>
                  <a:spcPct val="0"/>
                </a:spcAft>
                <a:defRPr kumimoji="1" sz="2400" kern="1200">
                  <a:solidFill>
                    <a:schemeClr val="lt1"/>
                  </a:solidFill>
                  <a:latin typeface="+mn-lt"/>
                  <a:ea typeface="+mn-ea"/>
                  <a:cs typeface="+mn-cs"/>
                </a:defRPr>
              </a:lvl4pPr>
              <a:lvl5pPr marL="1828800" algn="l" rtl="0" eaLnBrk="0" fontAlgn="base" hangingPunct="0">
                <a:spcBef>
                  <a:spcPct val="0"/>
                </a:spcBef>
                <a:spcAft>
                  <a:spcPct val="0"/>
                </a:spcAft>
                <a:defRPr kumimoji="1" sz="2400" kern="1200">
                  <a:solidFill>
                    <a:schemeClr val="lt1"/>
                  </a:solidFill>
                  <a:latin typeface="+mn-lt"/>
                  <a:ea typeface="+mn-ea"/>
                  <a:cs typeface="+mn-cs"/>
                </a:defRPr>
              </a:lvl5pPr>
              <a:lvl6pPr marL="2286000" algn="l" defTabSz="914400" rtl="0" eaLnBrk="1" latinLnBrk="0" hangingPunct="1">
                <a:defRPr kumimoji="1" sz="2400" kern="1200">
                  <a:solidFill>
                    <a:schemeClr val="lt1"/>
                  </a:solidFill>
                  <a:latin typeface="+mn-lt"/>
                  <a:ea typeface="+mn-ea"/>
                  <a:cs typeface="+mn-cs"/>
                </a:defRPr>
              </a:lvl6pPr>
              <a:lvl7pPr marL="2743200" algn="l" defTabSz="914400" rtl="0" eaLnBrk="1" latinLnBrk="0" hangingPunct="1">
                <a:defRPr kumimoji="1" sz="2400" kern="1200">
                  <a:solidFill>
                    <a:schemeClr val="lt1"/>
                  </a:solidFill>
                  <a:latin typeface="+mn-lt"/>
                  <a:ea typeface="+mn-ea"/>
                  <a:cs typeface="+mn-cs"/>
                </a:defRPr>
              </a:lvl7pPr>
              <a:lvl8pPr marL="3200400" algn="l" defTabSz="914400" rtl="0" eaLnBrk="1" latinLnBrk="0" hangingPunct="1">
                <a:defRPr kumimoji="1" sz="2400" kern="1200">
                  <a:solidFill>
                    <a:schemeClr val="lt1"/>
                  </a:solidFill>
                  <a:latin typeface="+mn-lt"/>
                  <a:ea typeface="+mn-ea"/>
                  <a:cs typeface="+mn-cs"/>
                </a:defRPr>
              </a:lvl8pPr>
              <a:lvl9pPr marL="3657600" algn="l" defTabSz="914400" rtl="0" eaLnBrk="1" latinLnBrk="0" hangingPunct="1">
                <a:defRPr kumimoji="1" sz="2400" kern="1200">
                  <a:solidFill>
                    <a:schemeClr val="lt1"/>
                  </a:solidFill>
                  <a:latin typeface="+mn-lt"/>
                  <a:ea typeface="+mn-ea"/>
                  <a:cs typeface="+mn-cs"/>
                </a:defRPr>
              </a:lvl9pPr>
            </a:lstStyle>
            <a:p>
              <a:pPr algn="ctr"/>
              <a:r>
                <a:rPr lang="ja-JP" altLang="en-US" sz="2800">
                  <a:solidFill>
                    <a:srgbClr val="FF0000"/>
                  </a:solidFill>
                  <a:latin typeface="Meiryo UI" panose="020B0604030504040204" pitchFamily="50" charset="-128"/>
                  <a:ea typeface="Meiryo UI" panose="020B0604030504040204" pitchFamily="50" charset="-128"/>
                </a:rPr>
                <a:t>理由付ける</a:t>
              </a:r>
            </a:p>
          </p:txBody>
        </p:sp>
        <p:sp>
          <p:nvSpPr>
            <p:cNvPr id="20" name="正方形/長方形 19">
              <a:extLst>
                <a:ext uri="{FF2B5EF4-FFF2-40B4-BE49-F238E27FC236}">
                  <a16:creationId xmlns:a16="http://schemas.microsoft.com/office/drawing/2014/main" id="{C0414E0C-424F-4636-9405-7A84843585C6}"/>
                </a:ext>
              </a:extLst>
            </p:cNvPr>
            <p:cNvSpPr/>
            <p:nvPr/>
          </p:nvSpPr>
          <p:spPr>
            <a:xfrm>
              <a:off x="7011410" y="5403803"/>
              <a:ext cx="1505405" cy="538222"/>
            </a:xfrm>
            <a:prstGeom prst="rect">
              <a:avLst/>
            </a:prstGeom>
            <a:solidFill>
              <a:srgbClr val="FFFF00"/>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eaLnBrk="0" fontAlgn="base" hangingPunct="0">
                <a:spcBef>
                  <a:spcPct val="0"/>
                </a:spcBef>
                <a:spcAft>
                  <a:spcPct val="0"/>
                </a:spcAft>
                <a:defRPr kumimoji="1" sz="2400" kern="1200">
                  <a:solidFill>
                    <a:schemeClr val="lt1"/>
                  </a:solidFill>
                  <a:latin typeface="+mn-lt"/>
                  <a:ea typeface="+mn-ea"/>
                  <a:cs typeface="+mn-cs"/>
                </a:defRPr>
              </a:lvl1pPr>
              <a:lvl2pPr marL="457200" algn="l" rtl="0" eaLnBrk="0" fontAlgn="base" hangingPunct="0">
                <a:spcBef>
                  <a:spcPct val="0"/>
                </a:spcBef>
                <a:spcAft>
                  <a:spcPct val="0"/>
                </a:spcAft>
                <a:defRPr kumimoji="1" sz="2400" kern="1200">
                  <a:solidFill>
                    <a:schemeClr val="lt1"/>
                  </a:solidFill>
                  <a:latin typeface="+mn-lt"/>
                  <a:ea typeface="+mn-ea"/>
                  <a:cs typeface="+mn-cs"/>
                </a:defRPr>
              </a:lvl2pPr>
              <a:lvl3pPr marL="914400" algn="l" rtl="0" eaLnBrk="0" fontAlgn="base" hangingPunct="0">
                <a:spcBef>
                  <a:spcPct val="0"/>
                </a:spcBef>
                <a:spcAft>
                  <a:spcPct val="0"/>
                </a:spcAft>
                <a:defRPr kumimoji="1" sz="2400" kern="1200">
                  <a:solidFill>
                    <a:schemeClr val="lt1"/>
                  </a:solidFill>
                  <a:latin typeface="+mn-lt"/>
                  <a:ea typeface="+mn-ea"/>
                  <a:cs typeface="+mn-cs"/>
                </a:defRPr>
              </a:lvl3pPr>
              <a:lvl4pPr marL="1371600" algn="l" rtl="0" eaLnBrk="0" fontAlgn="base" hangingPunct="0">
                <a:spcBef>
                  <a:spcPct val="0"/>
                </a:spcBef>
                <a:spcAft>
                  <a:spcPct val="0"/>
                </a:spcAft>
                <a:defRPr kumimoji="1" sz="2400" kern="1200">
                  <a:solidFill>
                    <a:schemeClr val="lt1"/>
                  </a:solidFill>
                  <a:latin typeface="+mn-lt"/>
                  <a:ea typeface="+mn-ea"/>
                  <a:cs typeface="+mn-cs"/>
                </a:defRPr>
              </a:lvl4pPr>
              <a:lvl5pPr marL="1828800" algn="l" rtl="0" eaLnBrk="0" fontAlgn="base" hangingPunct="0">
                <a:spcBef>
                  <a:spcPct val="0"/>
                </a:spcBef>
                <a:spcAft>
                  <a:spcPct val="0"/>
                </a:spcAft>
                <a:defRPr kumimoji="1" sz="2400" kern="1200">
                  <a:solidFill>
                    <a:schemeClr val="lt1"/>
                  </a:solidFill>
                  <a:latin typeface="+mn-lt"/>
                  <a:ea typeface="+mn-ea"/>
                  <a:cs typeface="+mn-cs"/>
                </a:defRPr>
              </a:lvl5pPr>
              <a:lvl6pPr marL="2286000" algn="l" defTabSz="914400" rtl="0" eaLnBrk="1" latinLnBrk="0" hangingPunct="1">
                <a:defRPr kumimoji="1" sz="2400" kern="1200">
                  <a:solidFill>
                    <a:schemeClr val="lt1"/>
                  </a:solidFill>
                  <a:latin typeface="+mn-lt"/>
                  <a:ea typeface="+mn-ea"/>
                  <a:cs typeface="+mn-cs"/>
                </a:defRPr>
              </a:lvl6pPr>
              <a:lvl7pPr marL="2743200" algn="l" defTabSz="914400" rtl="0" eaLnBrk="1" latinLnBrk="0" hangingPunct="1">
                <a:defRPr kumimoji="1" sz="2400" kern="1200">
                  <a:solidFill>
                    <a:schemeClr val="lt1"/>
                  </a:solidFill>
                  <a:latin typeface="+mn-lt"/>
                  <a:ea typeface="+mn-ea"/>
                  <a:cs typeface="+mn-cs"/>
                </a:defRPr>
              </a:lvl7pPr>
              <a:lvl8pPr marL="3200400" algn="l" defTabSz="914400" rtl="0" eaLnBrk="1" latinLnBrk="0" hangingPunct="1">
                <a:defRPr kumimoji="1" sz="2400" kern="1200">
                  <a:solidFill>
                    <a:schemeClr val="lt1"/>
                  </a:solidFill>
                  <a:latin typeface="+mn-lt"/>
                  <a:ea typeface="+mn-ea"/>
                  <a:cs typeface="+mn-cs"/>
                </a:defRPr>
              </a:lvl8pPr>
              <a:lvl9pPr marL="3657600" algn="l" defTabSz="914400" rtl="0" eaLnBrk="1" latinLnBrk="0" hangingPunct="1">
                <a:defRPr kumimoji="1" sz="2400" kern="1200">
                  <a:solidFill>
                    <a:schemeClr val="lt1"/>
                  </a:solidFill>
                  <a:latin typeface="+mn-lt"/>
                  <a:ea typeface="+mn-ea"/>
                  <a:cs typeface="+mn-cs"/>
                </a:defRPr>
              </a:lvl9pPr>
            </a:lstStyle>
            <a:p>
              <a:pPr algn="ctr"/>
              <a:r>
                <a:rPr lang="ja-JP" altLang="en-US" sz="2800">
                  <a:solidFill>
                    <a:srgbClr val="FF0000"/>
                  </a:solidFill>
                  <a:latin typeface="Meiryo UI" panose="020B0604030504040204" pitchFamily="50" charset="-128"/>
                  <a:ea typeface="Meiryo UI" panose="020B0604030504040204" pitchFamily="50" charset="-128"/>
                </a:rPr>
                <a:t>見通す</a:t>
              </a:r>
            </a:p>
          </p:txBody>
        </p:sp>
        <p:sp>
          <p:nvSpPr>
            <p:cNvPr id="21" name="正方形/長方形 20">
              <a:extLst>
                <a:ext uri="{FF2B5EF4-FFF2-40B4-BE49-F238E27FC236}">
                  <a16:creationId xmlns:a16="http://schemas.microsoft.com/office/drawing/2014/main" id="{C0414E0C-424F-4636-9405-7A84843585C6}"/>
                </a:ext>
              </a:extLst>
            </p:cNvPr>
            <p:cNvSpPr/>
            <p:nvPr/>
          </p:nvSpPr>
          <p:spPr>
            <a:xfrm>
              <a:off x="1103420" y="6088894"/>
              <a:ext cx="1896103" cy="538222"/>
            </a:xfrm>
            <a:prstGeom prst="rect">
              <a:avLst/>
            </a:prstGeom>
            <a:solidFill>
              <a:srgbClr val="FFFF00"/>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eaLnBrk="0" fontAlgn="base" hangingPunct="0">
                <a:spcBef>
                  <a:spcPct val="0"/>
                </a:spcBef>
                <a:spcAft>
                  <a:spcPct val="0"/>
                </a:spcAft>
                <a:defRPr kumimoji="1" sz="2400" kern="1200">
                  <a:solidFill>
                    <a:schemeClr val="lt1"/>
                  </a:solidFill>
                  <a:latin typeface="+mn-lt"/>
                  <a:ea typeface="+mn-ea"/>
                  <a:cs typeface="+mn-cs"/>
                </a:defRPr>
              </a:lvl1pPr>
              <a:lvl2pPr marL="457200" algn="l" rtl="0" eaLnBrk="0" fontAlgn="base" hangingPunct="0">
                <a:spcBef>
                  <a:spcPct val="0"/>
                </a:spcBef>
                <a:spcAft>
                  <a:spcPct val="0"/>
                </a:spcAft>
                <a:defRPr kumimoji="1" sz="2400" kern="1200">
                  <a:solidFill>
                    <a:schemeClr val="lt1"/>
                  </a:solidFill>
                  <a:latin typeface="+mn-lt"/>
                  <a:ea typeface="+mn-ea"/>
                  <a:cs typeface="+mn-cs"/>
                </a:defRPr>
              </a:lvl2pPr>
              <a:lvl3pPr marL="914400" algn="l" rtl="0" eaLnBrk="0" fontAlgn="base" hangingPunct="0">
                <a:spcBef>
                  <a:spcPct val="0"/>
                </a:spcBef>
                <a:spcAft>
                  <a:spcPct val="0"/>
                </a:spcAft>
                <a:defRPr kumimoji="1" sz="2400" kern="1200">
                  <a:solidFill>
                    <a:schemeClr val="lt1"/>
                  </a:solidFill>
                  <a:latin typeface="+mn-lt"/>
                  <a:ea typeface="+mn-ea"/>
                  <a:cs typeface="+mn-cs"/>
                </a:defRPr>
              </a:lvl3pPr>
              <a:lvl4pPr marL="1371600" algn="l" rtl="0" eaLnBrk="0" fontAlgn="base" hangingPunct="0">
                <a:spcBef>
                  <a:spcPct val="0"/>
                </a:spcBef>
                <a:spcAft>
                  <a:spcPct val="0"/>
                </a:spcAft>
                <a:defRPr kumimoji="1" sz="2400" kern="1200">
                  <a:solidFill>
                    <a:schemeClr val="lt1"/>
                  </a:solidFill>
                  <a:latin typeface="+mn-lt"/>
                  <a:ea typeface="+mn-ea"/>
                  <a:cs typeface="+mn-cs"/>
                </a:defRPr>
              </a:lvl4pPr>
              <a:lvl5pPr marL="1828800" algn="l" rtl="0" eaLnBrk="0" fontAlgn="base" hangingPunct="0">
                <a:spcBef>
                  <a:spcPct val="0"/>
                </a:spcBef>
                <a:spcAft>
                  <a:spcPct val="0"/>
                </a:spcAft>
                <a:defRPr kumimoji="1" sz="2400" kern="1200">
                  <a:solidFill>
                    <a:schemeClr val="lt1"/>
                  </a:solidFill>
                  <a:latin typeface="+mn-lt"/>
                  <a:ea typeface="+mn-ea"/>
                  <a:cs typeface="+mn-cs"/>
                </a:defRPr>
              </a:lvl5pPr>
              <a:lvl6pPr marL="2286000" algn="l" defTabSz="914400" rtl="0" eaLnBrk="1" latinLnBrk="0" hangingPunct="1">
                <a:defRPr kumimoji="1" sz="2400" kern="1200">
                  <a:solidFill>
                    <a:schemeClr val="lt1"/>
                  </a:solidFill>
                  <a:latin typeface="+mn-lt"/>
                  <a:ea typeface="+mn-ea"/>
                  <a:cs typeface="+mn-cs"/>
                </a:defRPr>
              </a:lvl6pPr>
              <a:lvl7pPr marL="2743200" algn="l" defTabSz="914400" rtl="0" eaLnBrk="1" latinLnBrk="0" hangingPunct="1">
                <a:defRPr kumimoji="1" sz="2400" kern="1200">
                  <a:solidFill>
                    <a:schemeClr val="lt1"/>
                  </a:solidFill>
                  <a:latin typeface="+mn-lt"/>
                  <a:ea typeface="+mn-ea"/>
                  <a:cs typeface="+mn-cs"/>
                </a:defRPr>
              </a:lvl7pPr>
              <a:lvl8pPr marL="3200400" algn="l" defTabSz="914400" rtl="0" eaLnBrk="1" latinLnBrk="0" hangingPunct="1">
                <a:defRPr kumimoji="1" sz="2400" kern="1200">
                  <a:solidFill>
                    <a:schemeClr val="lt1"/>
                  </a:solidFill>
                  <a:latin typeface="+mn-lt"/>
                  <a:ea typeface="+mn-ea"/>
                  <a:cs typeface="+mn-cs"/>
                </a:defRPr>
              </a:lvl8pPr>
              <a:lvl9pPr marL="3657600" algn="l" defTabSz="914400" rtl="0" eaLnBrk="1" latinLnBrk="0" hangingPunct="1">
                <a:defRPr kumimoji="1" sz="2400" kern="1200">
                  <a:solidFill>
                    <a:schemeClr val="lt1"/>
                  </a:solidFill>
                  <a:latin typeface="+mn-lt"/>
                  <a:ea typeface="+mn-ea"/>
                  <a:cs typeface="+mn-cs"/>
                </a:defRPr>
              </a:lvl9pPr>
            </a:lstStyle>
            <a:p>
              <a:pPr algn="ctr"/>
              <a:r>
                <a:rPr lang="ja-JP" altLang="en-US" sz="2800">
                  <a:solidFill>
                    <a:srgbClr val="FF0000"/>
                  </a:solidFill>
                  <a:latin typeface="Meiryo UI" panose="020B0604030504040204" pitchFamily="50" charset="-128"/>
                  <a:ea typeface="Meiryo UI" panose="020B0604030504040204" pitchFamily="50" charset="-128"/>
                </a:rPr>
                <a:t>具体化する</a:t>
              </a:r>
            </a:p>
          </p:txBody>
        </p:sp>
        <p:sp>
          <p:nvSpPr>
            <p:cNvPr id="22" name="正方形/長方形 21">
              <a:extLst>
                <a:ext uri="{FF2B5EF4-FFF2-40B4-BE49-F238E27FC236}">
                  <a16:creationId xmlns:a16="http://schemas.microsoft.com/office/drawing/2014/main" id="{C0414E0C-424F-4636-9405-7A84843585C6}"/>
                </a:ext>
              </a:extLst>
            </p:cNvPr>
            <p:cNvSpPr/>
            <p:nvPr/>
          </p:nvSpPr>
          <p:spPr>
            <a:xfrm>
              <a:off x="3142575" y="6088894"/>
              <a:ext cx="1896103" cy="538222"/>
            </a:xfrm>
            <a:prstGeom prst="rect">
              <a:avLst/>
            </a:prstGeom>
            <a:solidFill>
              <a:srgbClr val="FFFF00"/>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eaLnBrk="0" fontAlgn="base" hangingPunct="0">
                <a:spcBef>
                  <a:spcPct val="0"/>
                </a:spcBef>
                <a:spcAft>
                  <a:spcPct val="0"/>
                </a:spcAft>
                <a:defRPr kumimoji="1" sz="2400" kern="1200">
                  <a:solidFill>
                    <a:schemeClr val="lt1"/>
                  </a:solidFill>
                  <a:latin typeface="+mn-lt"/>
                  <a:ea typeface="+mn-ea"/>
                  <a:cs typeface="+mn-cs"/>
                </a:defRPr>
              </a:lvl1pPr>
              <a:lvl2pPr marL="457200" algn="l" rtl="0" eaLnBrk="0" fontAlgn="base" hangingPunct="0">
                <a:spcBef>
                  <a:spcPct val="0"/>
                </a:spcBef>
                <a:spcAft>
                  <a:spcPct val="0"/>
                </a:spcAft>
                <a:defRPr kumimoji="1" sz="2400" kern="1200">
                  <a:solidFill>
                    <a:schemeClr val="lt1"/>
                  </a:solidFill>
                  <a:latin typeface="+mn-lt"/>
                  <a:ea typeface="+mn-ea"/>
                  <a:cs typeface="+mn-cs"/>
                </a:defRPr>
              </a:lvl2pPr>
              <a:lvl3pPr marL="914400" algn="l" rtl="0" eaLnBrk="0" fontAlgn="base" hangingPunct="0">
                <a:spcBef>
                  <a:spcPct val="0"/>
                </a:spcBef>
                <a:spcAft>
                  <a:spcPct val="0"/>
                </a:spcAft>
                <a:defRPr kumimoji="1" sz="2400" kern="1200">
                  <a:solidFill>
                    <a:schemeClr val="lt1"/>
                  </a:solidFill>
                  <a:latin typeface="+mn-lt"/>
                  <a:ea typeface="+mn-ea"/>
                  <a:cs typeface="+mn-cs"/>
                </a:defRPr>
              </a:lvl3pPr>
              <a:lvl4pPr marL="1371600" algn="l" rtl="0" eaLnBrk="0" fontAlgn="base" hangingPunct="0">
                <a:spcBef>
                  <a:spcPct val="0"/>
                </a:spcBef>
                <a:spcAft>
                  <a:spcPct val="0"/>
                </a:spcAft>
                <a:defRPr kumimoji="1" sz="2400" kern="1200">
                  <a:solidFill>
                    <a:schemeClr val="lt1"/>
                  </a:solidFill>
                  <a:latin typeface="+mn-lt"/>
                  <a:ea typeface="+mn-ea"/>
                  <a:cs typeface="+mn-cs"/>
                </a:defRPr>
              </a:lvl4pPr>
              <a:lvl5pPr marL="1828800" algn="l" rtl="0" eaLnBrk="0" fontAlgn="base" hangingPunct="0">
                <a:spcBef>
                  <a:spcPct val="0"/>
                </a:spcBef>
                <a:spcAft>
                  <a:spcPct val="0"/>
                </a:spcAft>
                <a:defRPr kumimoji="1" sz="2400" kern="1200">
                  <a:solidFill>
                    <a:schemeClr val="lt1"/>
                  </a:solidFill>
                  <a:latin typeface="+mn-lt"/>
                  <a:ea typeface="+mn-ea"/>
                  <a:cs typeface="+mn-cs"/>
                </a:defRPr>
              </a:lvl5pPr>
              <a:lvl6pPr marL="2286000" algn="l" defTabSz="914400" rtl="0" eaLnBrk="1" latinLnBrk="0" hangingPunct="1">
                <a:defRPr kumimoji="1" sz="2400" kern="1200">
                  <a:solidFill>
                    <a:schemeClr val="lt1"/>
                  </a:solidFill>
                  <a:latin typeface="+mn-lt"/>
                  <a:ea typeface="+mn-ea"/>
                  <a:cs typeface="+mn-cs"/>
                </a:defRPr>
              </a:lvl6pPr>
              <a:lvl7pPr marL="2743200" algn="l" defTabSz="914400" rtl="0" eaLnBrk="1" latinLnBrk="0" hangingPunct="1">
                <a:defRPr kumimoji="1" sz="2400" kern="1200">
                  <a:solidFill>
                    <a:schemeClr val="lt1"/>
                  </a:solidFill>
                  <a:latin typeface="+mn-lt"/>
                  <a:ea typeface="+mn-ea"/>
                  <a:cs typeface="+mn-cs"/>
                </a:defRPr>
              </a:lvl7pPr>
              <a:lvl8pPr marL="3200400" algn="l" defTabSz="914400" rtl="0" eaLnBrk="1" latinLnBrk="0" hangingPunct="1">
                <a:defRPr kumimoji="1" sz="2400" kern="1200">
                  <a:solidFill>
                    <a:schemeClr val="lt1"/>
                  </a:solidFill>
                  <a:latin typeface="+mn-lt"/>
                  <a:ea typeface="+mn-ea"/>
                  <a:cs typeface="+mn-cs"/>
                </a:defRPr>
              </a:lvl8pPr>
              <a:lvl9pPr marL="3657600" algn="l" defTabSz="914400" rtl="0" eaLnBrk="1" latinLnBrk="0" hangingPunct="1">
                <a:defRPr kumimoji="1" sz="2400" kern="1200">
                  <a:solidFill>
                    <a:schemeClr val="lt1"/>
                  </a:solidFill>
                  <a:latin typeface="+mn-lt"/>
                  <a:ea typeface="+mn-ea"/>
                  <a:cs typeface="+mn-cs"/>
                </a:defRPr>
              </a:lvl9pPr>
            </a:lstStyle>
            <a:p>
              <a:pPr algn="ctr"/>
              <a:r>
                <a:rPr lang="ja-JP" altLang="en-US" sz="2800">
                  <a:solidFill>
                    <a:srgbClr val="FF0000"/>
                  </a:solidFill>
                  <a:latin typeface="Meiryo UI" panose="020B0604030504040204" pitchFamily="50" charset="-128"/>
                  <a:ea typeface="Meiryo UI" panose="020B0604030504040204" pitchFamily="50" charset="-128"/>
                </a:rPr>
                <a:t>抽象化する</a:t>
              </a:r>
            </a:p>
          </p:txBody>
        </p:sp>
        <p:sp>
          <p:nvSpPr>
            <p:cNvPr id="23" name="正方形/長方形 22">
              <a:extLst>
                <a:ext uri="{FF2B5EF4-FFF2-40B4-BE49-F238E27FC236}">
                  <a16:creationId xmlns:a16="http://schemas.microsoft.com/office/drawing/2014/main" id="{C0414E0C-424F-4636-9405-7A84843585C6}"/>
                </a:ext>
              </a:extLst>
            </p:cNvPr>
            <p:cNvSpPr/>
            <p:nvPr/>
          </p:nvSpPr>
          <p:spPr>
            <a:xfrm>
              <a:off x="5181730" y="6088894"/>
              <a:ext cx="1896103" cy="538222"/>
            </a:xfrm>
            <a:prstGeom prst="rect">
              <a:avLst/>
            </a:prstGeom>
            <a:solidFill>
              <a:srgbClr val="FFFF00"/>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eaLnBrk="0" fontAlgn="base" hangingPunct="0">
                <a:spcBef>
                  <a:spcPct val="0"/>
                </a:spcBef>
                <a:spcAft>
                  <a:spcPct val="0"/>
                </a:spcAft>
                <a:defRPr kumimoji="1" sz="2400" kern="1200">
                  <a:solidFill>
                    <a:schemeClr val="lt1"/>
                  </a:solidFill>
                  <a:latin typeface="+mn-lt"/>
                  <a:ea typeface="+mn-ea"/>
                  <a:cs typeface="+mn-cs"/>
                </a:defRPr>
              </a:lvl1pPr>
              <a:lvl2pPr marL="457200" algn="l" rtl="0" eaLnBrk="0" fontAlgn="base" hangingPunct="0">
                <a:spcBef>
                  <a:spcPct val="0"/>
                </a:spcBef>
                <a:spcAft>
                  <a:spcPct val="0"/>
                </a:spcAft>
                <a:defRPr kumimoji="1" sz="2400" kern="1200">
                  <a:solidFill>
                    <a:schemeClr val="lt1"/>
                  </a:solidFill>
                  <a:latin typeface="+mn-lt"/>
                  <a:ea typeface="+mn-ea"/>
                  <a:cs typeface="+mn-cs"/>
                </a:defRPr>
              </a:lvl2pPr>
              <a:lvl3pPr marL="914400" algn="l" rtl="0" eaLnBrk="0" fontAlgn="base" hangingPunct="0">
                <a:spcBef>
                  <a:spcPct val="0"/>
                </a:spcBef>
                <a:spcAft>
                  <a:spcPct val="0"/>
                </a:spcAft>
                <a:defRPr kumimoji="1" sz="2400" kern="1200">
                  <a:solidFill>
                    <a:schemeClr val="lt1"/>
                  </a:solidFill>
                  <a:latin typeface="+mn-lt"/>
                  <a:ea typeface="+mn-ea"/>
                  <a:cs typeface="+mn-cs"/>
                </a:defRPr>
              </a:lvl3pPr>
              <a:lvl4pPr marL="1371600" algn="l" rtl="0" eaLnBrk="0" fontAlgn="base" hangingPunct="0">
                <a:spcBef>
                  <a:spcPct val="0"/>
                </a:spcBef>
                <a:spcAft>
                  <a:spcPct val="0"/>
                </a:spcAft>
                <a:defRPr kumimoji="1" sz="2400" kern="1200">
                  <a:solidFill>
                    <a:schemeClr val="lt1"/>
                  </a:solidFill>
                  <a:latin typeface="+mn-lt"/>
                  <a:ea typeface="+mn-ea"/>
                  <a:cs typeface="+mn-cs"/>
                </a:defRPr>
              </a:lvl4pPr>
              <a:lvl5pPr marL="1828800" algn="l" rtl="0" eaLnBrk="0" fontAlgn="base" hangingPunct="0">
                <a:spcBef>
                  <a:spcPct val="0"/>
                </a:spcBef>
                <a:spcAft>
                  <a:spcPct val="0"/>
                </a:spcAft>
                <a:defRPr kumimoji="1" sz="2400" kern="1200">
                  <a:solidFill>
                    <a:schemeClr val="lt1"/>
                  </a:solidFill>
                  <a:latin typeface="+mn-lt"/>
                  <a:ea typeface="+mn-ea"/>
                  <a:cs typeface="+mn-cs"/>
                </a:defRPr>
              </a:lvl5pPr>
              <a:lvl6pPr marL="2286000" algn="l" defTabSz="914400" rtl="0" eaLnBrk="1" latinLnBrk="0" hangingPunct="1">
                <a:defRPr kumimoji="1" sz="2400" kern="1200">
                  <a:solidFill>
                    <a:schemeClr val="lt1"/>
                  </a:solidFill>
                  <a:latin typeface="+mn-lt"/>
                  <a:ea typeface="+mn-ea"/>
                  <a:cs typeface="+mn-cs"/>
                </a:defRPr>
              </a:lvl6pPr>
              <a:lvl7pPr marL="2743200" algn="l" defTabSz="914400" rtl="0" eaLnBrk="1" latinLnBrk="0" hangingPunct="1">
                <a:defRPr kumimoji="1" sz="2400" kern="1200">
                  <a:solidFill>
                    <a:schemeClr val="lt1"/>
                  </a:solidFill>
                  <a:latin typeface="+mn-lt"/>
                  <a:ea typeface="+mn-ea"/>
                  <a:cs typeface="+mn-cs"/>
                </a:defRPr>
              </a:lvl7pPr>
              <a:lvl8pPr marL="3200400" algn="l" defTabSz="914400" rtl="0" eaLnBrk="1" latinLnBrk="0" hangingPunct="1">
                <a:defRPr kumimoji="1" sz="2400" kern="1200">
                  <a:solidFill>
                    <a:schemeClr val="lt1"/>
                  </a:solidFill>
                  <a:latin typeface="+mn-lt"/>
                  <a:ea typeface="+mn-ea"/>
                  <a:cs typeface="+mn-cs"/>
                </a:defRPr>
              </a:lvl8pPr>
              <a:lvl9pPr marL="3657600" algn="l" defTabSz="914400" rtl="0" eaLnBrk="1" latinLnBrk="0" hangingPunct="1">
                <a:defRPr kumimoji="1" sz="2400" kern="1200">
                  <a:solidFill>
                    <a:schemeClr val="lt1"/>
                  </a:solidFill>
                  <a:latin typeface="+mn-lt"/>
                  <a:ea typeface="+mn-ea"/>
                  <a:cs typeface="+mn-cs"/>
                </a:defRPr>
              </a:lvl9pPr>
            </a:lstStyle>
            <a:p>
              <a:pPr algn="ctr"/>
              <a:r>
                <a:rPr lang="ja-JP" altLang="en-US" sz="2800">
                  <a:solidFill>
                    <a:srgbClr val="FF0000"/>
                  </a:solidFill>
                  <a:latin typeface="Meiryo UI" panose="020B0604030504040204" pitchFamily="50" charset="-128"/>
                  <a:ea typeface="Meiryo UI" panose="020B0604030504040204" pitchFamily="50" charset="-128"/>
                </a:rPr>
                <a:t>構造化する</a:t>
              </a:r>
            </a:p>
          </p:txBody>
        </p:sp>
      </p:grpSp>
    </p:spTree>
    <p:extLst>
      <p:ext uri="{BB962C8B-B14F-4D97-AF65-F5344CB8AC3E}">
        <p14:creationId xmlns:p14="http://schemas.microsoft.com/office/powerpoint/2010/main" val="339474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239000" y="6546754"/>
            <a:ext cx="1905000" cy="457200"/>
          </a:xfrm>
        </p:spPr>
        <p:txBody>
          <a:bodyPr/>
          <a:lstStyle/>
          <a:p>
            <a:pPr>
              <a:defRPr/>
            </a:pPr>
            <a:fld id="{BA188811-FF8B-49CE-A749-49201109BD4E}" type="slidenum">
              <a:rPr lang="en-US" altLang="ja-JP" smtClean="0">
                <a:latin typeface="Meiryo UI" panose="020B0604030504040204" pitchFamily="50" charset="-128"/>
                <a:ea typeface="Meiryo UI" panose="020B0604030504040204" pitchFamily="50" charset="-128"/>
              </a:rPr>
              <a:pPr>
                <a:defRPr/>
              </a:pPr>
              <a:t>3</a:t>
            </a:fld>
            <a:endParaRPr lang="en-US" altLang="ja-JP"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16ECB289-1E9B-4932-A685-4655E7162457}"/>
              </a:ext>
            </a:extLst>
          </p:cNvPr>
          <p:cNvSpPr txBox="1"/>
          <p:nvPr/>
        </p:nvSpPr>
        <p:spPr>
          <a:xfrm>
            <a:off x="286824" y="929543"/>
            <a:ext cx="7818298" cy="523220"/>
          </a:xfrm>
          <a:prstGeom prst="rect">
            <a:avLst/>
          </a:prstGeom>
          <a:noFill/>
          <a:ln w="53975">
            <a:noFill/>
          </a:ln>
        </p:spPr>
        <p:txBody>
          <a:bodyPr wrap="square" rtlCol="0">
            <a:spAutoFit/>
          </a:bodyPr>
          <a:lstStyle/>
          <a:p>
            <a:r>
              <a:rPr lang="ja-JP" altLang="ja-JP" sz="2800">
                <a:solidFill>
                  <a:schemeClr val="tx1">
                    <a:lumMod val="50000"/>
                  </a:schemeClr>
                </a:solidFill>
                <a:effectLst/>
                <a:latin typeface="Meiryo UI" panose="020B0604030504040204" pitchFamily="50" charset="-128"/>
                <a:ea typeface="Meiryo UI" panose="020B0604030504040204" pitchFamily="50" charset="-128"/>
                <a:cs typeface="Quire Sans" panose="020B0502040204020203" pitchFamily="34" charset="0"/>
              </a:rPr>
              <a:t>山口県の観光客数の推移について分析しよう</a:t>
            </a:r>
            <a:endParaRPr lang="ja-JP" altLang="en-US" sz="2800">
              <a:solidFill>
                <a:schemeClr val="tx1">
                  <a:lumMod val="50000"/>
                </a:schemeClr>
              </a:solidFill>
              <a:latin typeface="Meiryo UI" panose="020B0604030504040204" pitchFamily="50" charset="-128"/>
              <a:ea typeface="Meiryo UI" panose="020B0604030504040204" pitchFamily="50" charset="-128"/>
              <a:cs typeface="Quire Sans" panose="020B0502040204020203" pitchFamily="34" charset="0"/>
            </a:endParaRPr>
          </a:p>
        </p:txBody>
      </p:sp>
      <p:sp>
        <p:nvSpPr>
          <p:cNvPr id="10" name="正方形/長方形 9">
            <a:extLst>
              <a:ext uri="{FF2B5EF4-FFF2-40B4-BE49-F238E27FC236}">
                <a16:creationId xmlns:a16="http://schemas.microsoft.com/office/drawing/2014/main" id="{C1863752-AA08-46FB-BA77-B2668A15C6CC}"/>
              </a:ext>
            </a:extLst>
          </p:cNvPr>
          <p:cNvSpPr/>
          <p:nvPr/>
        </p:nvSpPr>
        <p:spPr>
          <a:xfrm>
            <a:off x="130908" y="4630836"/>
            <a:ext cx="9694984" cy="461665"/>
          </a:xfrm>
          <a:prstGeom prst="rect">
            <a:avLst/>
          </a:prstGeom>
        </p:spPr>
        <p:txBody>
          <a:bodyPr wrap="square">
            <a:spAutoFit/>
          </a:bodyPr>
          <a:lstStyle/>
          <a:p>
            <a:r>
              <a:rPr lang="en-US" altLang="ja-JP" spc="-150" dirty="0" smtClean="0">
                <a:solidFill>
                  <a:schemeClr val="tx1">
                    <a:lumMod val="50000"/>
                  </a:schemeClr>
                </a:solidFill>
                <a:latin typeface="Meiryo UI" panose="020B0604030504040204" pitchFamily="50" charset="-128"/>
                <a:ea typeface="Meiryo UI" panose="020B0604030504040204" pitchFamily="50" charset="-128"/>
              </a:rPr>
              <a:t>(1)</a:t>
            </a:r>
            <a:r>
              <a:rPr lang="ja-JP" altLang="en-US" spc="-150" dirty="0">
                <a:solidFill>
                  <a:schemeClr val="tx1">
                    <a:lumMod val="50000"/>
                  </a:schemeClr>
                </a:solidFill>
                <a:latin typeface="Meiryo UI" panose="020B0604030504040204" pitchFamily="50" charset="-128"/>
                <a:ea typeface="Meiryo UI" panose="020B0604030504040204" pitchFamily="50" charset="-128"/>
              </a:rPr>
              <a:t>　グラフから、読み取れる情報をできるだけ多く記入してください。</a:t>
            </a:r>
          </a:p>
        </p:txBody>
      </p:sp>
      <p:sp>
        <p:nvSpPr>
          <p:cNvPr id="11" name="正方形/長方形 10">
            <a:extLst>
              <a:ext uri="{FF2B5EF4-FFF2-40B4-BE49-F238E27FC236}">
                <a16:creationId xmlns:a16="http://schemas.microsoft.com/office/drawing/2014/main" id="{946C5D84-1E8E-429C-8EC5-4987732E075B}"/>
              </a:ext>
            </a:extLst>
          </p:cNvPr>
          <p:cNvSpPr/>
          <p:nvPr/>
        </p:nvSpPr>
        <p:spPr>
          <a:xfrm>
            <a:off x="124069" y="5092747"/>
            <a:ext cx="9019931" cy="461665"/>
          </a:xfrm>
          <a:prstGeom prst="rect">
            <a:avLst/>
          </a:prstGeom>
        </p:spPr>
        <p:txBody>
          <a:bodyPr wrap="square">
            <a:spAutoFit/>
          </a:bodyPr>
          <a:lstStyle/>
          <a:p>
            <a:pPr marL="446088" indent="-446088"/>
            <a:r>
              <a:rPr lang="en-US" altLang="ja-JP" spc="-150" dirty="0" smtClean="0">
                <a:solidFill>
                  <a:schemeClr val="tx1">
                    <a:lumMod val="50000"/>
                  </a:schemeClr>
                </a:solidFill>
                <a:latin typeface="Meiryo UI" panose="020B0604030504040204" pitchFamily="50" charset="-128"/>
                <a:ea typeface="Meiryo UI" panose="020B0604030504040204" pitchFamily="50" charset="-128"/>
              </a:rPr>
              <a:t>(2)</a:t>
            </a:r>
            <a:r>
              <a:rPr lang="ja-JP" altLang="en-US" spc="-150" dirty="0">
                <a:solidFill>
                  <a:schemeClr val="tx1">
                    <a:lumMod val="50000"/>
                  </a:schemeClr>
                </a:solidFill>
                <a:latin typeface="Meiryo UI" panose="020B0604030504040204" pitchFamily="50" charset="-128"/>
                <a:ea typeface="Meiryo UI" panose="020B0604030504040204" pitchFamily="50" charset="-128"/>
              </a:rPr>
              <a:t>　分析する上で、不足している情報があれば、記入してください。</a:t>
            </a:r>
          </a:p>
        </p:txBody>
      </p:sp>
      <p:sp>
        <p:nvSpPr>
          <p:cNvPr id="23" name="正方形/長方形 22">
            <a:extLst>
              <a:ext uri="{FF2B5EF4-FFF2-40B4-BE49-F238E27FC236}">
                <a16:creationId xmlns:a16="http://schemas.microsoft.com/office/drawing/2014/main" id="{67C3A9C9-8BDA-4B84-B066-465A2D3156D0}"/>
              </a:ext>
            </a:extLst>
          </p:cNvPr>
          <p:cNvSpPr/>
          <p:nvPr/>
        </p:nvSpPr>
        <p:spPr>
          <a:xfrm>
            <a:off x="130908" y="5572276"/>
            <a:ext cx="8799849" cy="830997"/>
          </a:xfrm>
          <a:prstGeom prst="rect">
            <a:avLst/>
          </a:prstGeom>
        </p:spPr>
        <p:txBody>
          <a:bodyPr wrap="square" lIns="91440" tIns="45720" rIns="91440" bIns="45720" anchor="t">
            <a:spAutoFit/>
          </a:bodyPr>
          <a:lstStyle/>
          <a:p>
            <a:pPr marL="445770" indent="-445770"/>
            <a:r>
              <a:rPr lang="en-US" altLang="ja-JP" spc="-150" dirty="0" smtClean="0">
                <a:solidFill>
                  <a:schemeClr val="tx1">
                    <a:lumMod val="50000"/>
                  </a:schemeClr>
                </a:solidFill>
                <a:latin typeface="Meiryo UI" panose="020B0604030504040204" pitchFamily="50" charset="-128"/>
                <a:ea typeface="Meiryo UI" panose="020B0604030504040204" pitchFamily="50" charset="-128"/>
              </a:rPr>
              <a:t>(3)</a:t>
            </a:r>
            <a:r>
              <a:rPr lang="ja-JP" altLang="en-US" spc="-150" dirty="0">
                <a:solidFill>
                  <a:schemeClr val="tx1">
                    <a:lumMod val="50000"/>
                  </a:schemeClr>
                </a:solidFill>
                <a:latin typeface="Meiryo UI" panose="020B0604030504040204" pitchFamily="50" charset="-128"/>
                <a:ea typeface="Meiryo UI" panose="020B0604030504040204" pitchFamily="50" charset="-128"/>
              </a:rPr>
              <a:t>　</a:t>
            </a:r>
            <a:r>
              <a:rPr lang="en-US" altLang="ja-JP" spc="-150" dirty="0" smtClean="0">
                <a:solidFill>
                  <a:schemeClr val="tx1">
                    <a:lumMod val="50000"/>
                  </a:schemeClr>
                </a:solidFill>
                <a:latin typeface="Meiryo UI" panose="020B0604030504040204" pitchFamily="50" charset="-128"/>
                <a:ea typeface="Meiryo UI" panose="020B0604030504040204" pitchFamily="50" charset="-128"/>
              </a:rPr>
              <a:t>(1)</a:t>
            </a:r>
            <a:r>
              <a:rPr lang="ja-JP" altLang="en-US" spc="-150" dirty="0" smtClean="0">
                <a:solidFill>
                  <a:schemeClr val="tx1">
                    <a:lumMod val="50000"/>
                  </a:schemeClr>
                </a:solidFill>
                <a:latin typeface="Meiryo UI" panose="020B0604030504040204" pitchFamily="50" charset="-128"/>
                <a:ea typeface="Meiryo UI" panose="020B0604030504040204" pitchFamily="50" charset="-128"/>
              </a:rPr>
              <a:t>に挙げた情報</a:t>
            </a:r>
            <a:r>
              <a:rPr lang="ja-JP" altLang="en-US" spc="-150" dirty="0">
                <a:solidFill>
                  <a:schemeClr val="tx1">
                    <a:lumMod val="50000"/>
                  </a:schemeClr>
                </a:solidFill>
                <a:latin typeface="Meiryo UI" panose="020B0604030504040204" pitchFamily="50" charset="-128"/>
                <a:ea typeface="Meiryo UI" panose="020B0604030504040204" pitchFamily="50" charset="-128"/>
              </a:rPr>
              <a:t>から推測されることを記入してください。また、その推測</a:t>
            </a:r>
            <a:r>
              <a:rPr lang="ja-JP" altLang="en-US" spc="-150" dirty="0" smtClean="0">
                <a:solidFill>
                  <a:schemeClr val="tx1">
                    <a:lumMod val="50000"/>
                  </a:schemeClr>
                </a:solidFill>
                <a:latin typeface="Meiryo UI" panose="020B0604030504040204" pitchFamily="50" charset="-128"/>
                <a:ea typeface="Meiryo UI" panose="020B0604030504040204" pitchFamily="50" charset="-128"/>
              </a:rPr>
              <a:t>を</a:t>
            </a:r>
            <a:endParaRPr lang="en-US" altLang="ja-JP" spc="-150" dirty="0" smtClean="0">
              <a:solidFill>
                <a:schemeClr val="tx1">
                  <a:lumMod val="50000"/>
                </a:schemeClr>
              </a:solidFill>
              <a:latin typeface="Meiryo UI" panose="020B0604030504040204" pitchFamily="50" charset="-128"/>
              <a:ea typeface="Meiryo UI" panose="020B0604030504040204" pitchFamily="50" charset="-128"/>
            </a:endParaRPr>
          </a:p>
          <a:p>
            <a:pPr marL="445770" indent="-445770"/>
            <a:r>
              <a:rPr lang="ja-JP" altLang="en-US" spc="-150" dirty="0">
                <a:solidFill>
                  <a:schemeClr val="tx1">
                    <a:lumMod val="50000"/>
                  </a:schemeClr>
                </a:solidFill>
                <a:latin typeface="Meiryo UI" panose="020B0604030504040204" pitchFamily="50" charset="-128"/>
                <a:ea typeface="Meiryo UI" panose="020B0604030504040204" pitchFamily="50" charset="-128"/>
              </a:rPr>
              <a:t>　</a:t>
            </a:r>
            <a:r>
              <a:rPr lang="ja-JP" altLang="en-US" spc="-150" dirty="0" smtClean="0">
                <a:solidFill>
                  <a:schemeClr val="tx1">
                    <a:lumMod val="50000"/>
                  </a:schemeClr>
                </a:solidFill>
                <a:latin typeface="Meiryo UI" panose="020B0604030504040204" pitchFamily="50" charset="-128"/>
                <a:ea typeface="Meiryo UI" panose="020B0604030504040204" pitchFamily="50" charset="-128"/>
              </a:rPr>
              <a:t>　裏付ける</a:t>
            </a:r>
            <a:r>
              <a:rPr lang="ja-JP" altLang="en-US" spc="-150" dirty="0">
                <a:solidFill>
                  <a:schemeClr val="tx1">
                    <a:lumMod val="50000"/>
                  </a:schemeClr>
                </a:solidFill>
                <a:latin typeface="Meiryo UI" panose="020B0604030504040204" pitchFamily="50" charset="-128"/>
                <a:ea typeface="Meiryo UI" panose="020B0604030504040204" pitchFamily="50" charset="-128"/>
              </a:rPr>
              <a:t>ために、どのような追加資料が必要</a:t>
            </a:r>
            <a:r>
              <a:rPr lang="ja-JP" altLang="en-US" spc="-150" dirty="0" smtClean="0">
                <a:solidFill>
                  <a:schemeClr val="tx1">
                    <a:lumMod val="50000"/>
                  </a:schemeClr>
                </a:solidFill>
                <a:latin typeface="Meiryo UI" panose="020B0604030504040204" pitchFamily="50" charset="-128"/>
                <a:ea typeface="Meiryo UI" panose="020B0604030504040204" pitchFamily="50" charset="-128"/>
              </a:rPr>
              <a:t>か記入</a:t>
            </a:r>
            <a:r>
              <a:rPr lang="ja-JP" altLang="en-US" spc="-150" dirty="0">
                <a:solidFill>
                  <a:schemeClr val="tx1">
                    <a:lumMod val="50000"/>
                  </a:schemeClr>
                </a:solidFill>
                <a:latin typeface="Meiryo UI" panose="020B0604030504040204" pitchFamily="50" charset="-128"/>
                <a:ea typeface="Meiryo UI" panose="020B0604030504040204" pitchFamily="50" charset="-128"/>
              </a:rPr>
              <a:t>してください。　</a:t>
            </a:r>
            <a:endParaRPr lang="ja-JP" dirty="0">
              <a:latin typeface="Meiryo UI" panose="020B0604030504040204" pitchFamily="50" charset="-128"/>
              <a:ea typeface="Meiryo UI" panose="020B0604030504040204" pitchFamily="50" charset="-128"/>
            </a:endParaRPr>
          </a:p>
        </p:txBody>
      </p:sp>
      <p:sp>
        <p:nvSpPr>
          <p:cNvPr id="30" name="テキスト ボックス 11">
            <a:extLst>
              <a:ext uri="{FF2B5EF4-FFF2-40B4-BE49-F238E27FC236}">
                <a16:creationId xmlns:a16="http://schemas.microsoft.com/office/drawing/2014/main" id="{E4DAA86F-3E23-4FDA-B265-2289ECF41ED0}"/>
              </a:ext>
            </a:extLst>
          </p:cNvPr>
          <p:cNvSpPr txBox="1"/>
          <p:nvPr/>
        </p:nvSpPr>
        <p:spPr>
          <a:xfrm>
            <a:off x="-314388" y="16328"/>
            <a:ext cx="10140280" cy="923330"/>
          </a:xfrm>
          <a:prstGeom prst="rect">
            <a:avLst/>
          </a:prstGeom>
          <a:noFill/>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50000"/>
              </a:lnSpc>
            </a:pPr>
            <a:r>
              <a:rPr kumimoji="1" lang="ja-JP" altLang="en-US" sz="3600" b="1" spc="-150" dirty="0">
                <a:solidFill>
                  <a:srgbClr val="FF66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メイリオ" panose="020B0604030504040204" pitchFamily="50" charset="-128"/>
              </a:rPr>
              <a:t>　</a:t>
            </a:r>
            <a:r>
              <a:rPr kumimoji="1" lang="ja-JP" altLang="en-US" sz="2800" b="1" spc="-150" dirty="0" smtClean="0">
                <a:solidFill>
                  <a:schemeClr val="tx1">
                    <a:lumMod val="50000"/>
                  </a:schemeClr>
                </a:solidFill>
                <a:latin typeface="Meiryo UI" panose="020B0604030504040204" pitchFamily="50" charset="-128"/>
                <a:ea typeface="Meiryo UI" panose="020B0604030504040204" pitchFamily="50" charset="-128"/>
                <a:cs typeface="メイリオ" panose="020B0604030504040204" pitchFamily="50" charset="-128"/>
              </a:rPr>
              <a:t>ワークショップ</a:t>
            </a:r>
            <a:r>
              <a:rPr lang="ja-JP" altLang="en-US" sz="2800" b="1" spc="-150" dirty="0">
                <a:solidFill>
                  <a:schemeClr val="tx1">
                    <a:lumMod val="50000"/>
                  </a:schemeClr>
                </a:solidFill>
                <a:latin typeface="Meiryo UI" panose="020B0604030504040204" pitchFamily="50" charset="-128"/>
                <a:ea typeface="Meiryo UI" panose="020B0604030504040204" pitchFamily="50" charset="-128"/>
                <a:cs typeface="メイリオ" panose="020B0604030504040204" pitchFamily="50" charset="-128"/>
              </a:rPr>
              <a:t>①</a:t>
            </a:r>
            <a:r>
              <a:rPr kumimoji="1" lang="ja-JP" altLang="en-US" sz="2800" b="1" spc="-150" dirty="0">
                <a:solidFill>
                  <a:schemeClr val="tx1">
                    <a:lumMod val="50000"/>
                  </a:schemeClr>
                </a:solidFill>
                <a:latin typeface="Meiryo UI" panose="020B0604030504040204" pitchFamily="50" charset="-128"/>
                <a:ea typeface="Meiryo UI" panose="020B0604030504040204" pitchFamily="50" charset="-128"/>
                <a:cs typeface="メイリオ" panose="020B0604030504040204" pitchFamily="50" charset="-128"/>
              </a:rPr>
              <a:t>　</a:t>
            </a:r>
            <a:endParaRPr lang="zh-CN" altLang="en-US" sz="2000" spc="-150" dirty="0">
              <a:solidFill>
                <a:schemeClr val="tx1">
                  <a:lumMod val="50000"/>
                </a:schemeClr>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31" name="正方形/長方形 30">
            <a:extLst>
              <a:ext uri="{FF2B5EF4-FFF2-40B4-BE49-F238E27FC236}">
                <a16:creationId xmlns:a16="http://schemas.microsoft.com/office/drawing/2014/main" id="{EE1857BE-5BA5-494B-AC56-D8303D7DC7B6}"/>
              </a:ext>
            </a:extLst>
          </p:cNvPr>
          <p:cNvSpPr/>
          <p:nvPr/>
        </p:nvSpPr>
        <p:spPr>
          <a:xfrm>
            <a:off x="0" y="783550"/>
            <a:ext cx="8612532" cy="111342"/>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latin typeface="Meiryo UI" panose="020B0604030504040204" pitchFamily="50" charset="-128"/>
              <a:ea typeface="Meiryo UI" panose="020B0604030504040204" pitchFamily="50" charset="-128"/>
            </a:endParaRPr>
          </a:p>
        </p:txBody>
      </p:sp>
      <p:pic>
        <p:nvPicPr>
          <p:cNvPr id="33" name="Picture 2" descr="元乃隅稲成神社のイラスト">
            <a:extLst>
              <a:ext uri="{FF2B5EF4-FFF2-40B4-BE49-F238E27FC236}">
                <a16:creationId xmlns:a16="http://schemas.microsoft.com/office/drawing/2014/main" id="{BE6C1456-91B4-4655-B332-F6CA2AB88C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6270" y="311246"/>
            <a:ext cx="1096108" cy="109610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https://1.bp.blogspot.com/-pwYQZYc6tWs/VwoG49A4AHI/AAAAAAAA5ns/_mZdwhTeBvI9MhbPPAf_j7iJVlNSB0w3w/s800/kankou_asia_family.png">
            <a:extLst>
              <a:ext uri="{FF2B5EF4-FFF2-40B4-BE49-F238E27FC236}">
                <a16:creationId xmlns:a16="http://schemas.microsoft.com/office/drawing/2014/main" id="{3F0A89A7-B974-4FE5-881A-FB5694BBAF1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3873" y="596937"/>
            <a:ext cx="970451" cy="953456"/>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0C4D1863-F7FC-45E7-956C-80481663F80B}"/>
              </a:ext>
            </a:extLst>
          </p:cNvPr>
          <p:cNvSpPr txBox="1"/>
          <p:nvPr/>
        </p:nvSpPr>
        <p:spPr>
          <a:xfrm>
            <a:off x="1547487" y="4217478"/>
            <a:ext cx="7818298" cy="307777"/>
          </a:xfrm>
          <a:prstGeom prst="rect">
            <a:avLst/>
          </a:prstGeom>
          <a:noFill/>
        </p:spPr>
        <p:txBody>
          <a:bodyPr wrap="square" rtlCol="0">
            <a:spAutoFit/>
          </a:bodyPr>
          <a:lstStyle/>
          <a:p>
            <a:r>
              <a:rPr lang="ja-JP" altLang="ja-JP" sz="1400" dirty="0">
                <a:effectLst/>
                <a:latin typeface="Meiryo UI" panose="020B0604030504040204" pitchFamily="50" charset="-128"/>
                <a:ea typeface="Meiryo UI" panose="020B0604030504040204" pitchFamily="50" charset="-128"/>
                <a:cs typeface="Times New Roman" panose="02020603050405020304" pitchFamily="18" charset="0"/>
              </a:rPr>
              <a:t>山口県観光スポーツ文化部観光政策課「平成</a:t>
            </a:r>
            <a:r>
              <a:rPr lang="en-US" altLang="ja-JP" sz="1400" dirty="0">
                <a:effectLst/>
                <a:latin typeface="Meiryo UI" panose="020B0604030504040204" pitchFamily="50" charset="-128"/>
                <a:ea typeface="Meiryo UI" panose="020B0604030504040204" pitchFamily="50" charset="-128"/>
                <a:cs typeface="Times New Roman" panose="02020603050405020304" pitchFamily="18" charset="0"/>
              </a:rPr>
              <a:t>30</a:t>
            </a:r>
            <a:r>
              <a:rPr lang="ja-JP" altLang="ja-JP" sz="1400" dirty="0">
                <a:effectLst/>
                <a:latin typeface="Meiryo UI" panose="020B0604030504040204" pitchFamily="50" charset="-128"/>
                <a:ea typeface="Meiryo UI" panose="020B0604030504040204" pitchFamily="50" charset="-128"/>
                <a:cs typeface="Times New Roman" panose="02020603050405020304" pitchFamily="18" charset="0"/>
              </a:rPr>
              <a:t>年度</a:t>
            </a:r>
            <a:r>
              <a:rPr lang="ja-JP" altLang="ja-JP" sz="1400" dirty="0">
                <a:effectLst/>
                <a:latin typeface="Meiryo UI" panose="020B0604030504040204" pitchFamily="50" charset="-128"/>
                <a:ea typeface="Meiryo UI" panose="020B0604030504040204" pitchFamily="50" charset="-128"/>
                <a:cs typeface="ＭＳ ゴシック" panose="020B0609070205080204" pitchFamily="49" charset="-128"/>
              </a:rPr>
              <a:t> 山口県の宿泊者及び観光客の動向</a:t>
            </a:r>
            <a:r>
              <a:rPr lang="ja-JP" altLang="ja-JP" sz="14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400" dirty="0">
                <a:effectLst/>
                <a:latin typeface="Meiryo UI" panose="020B0604030504040204" pitchFamily="50" charset="-128"/>
                <a:ea typeface="Meiryo UI" panose="020B0604030504040204" pitchFamily="50" charset="-128"/>
                <a:cs typeface="Times New Roman" panose="02020603050405020304" pitchFamily="18" charset="0"/>
              </a:rPr>
              <a:t>より</a:t>
            </a:r>
            <a:endParaRPr kumimoji="1" lang="ja-JP" altLang="en-US" sz="1400" dirty="0">
              <a:latin typeface="Meiryo UI" panose="020B0604030504040204" pitchFamily="50" charset="-128"/>
              <a:ea typeface="Meiryo UI" panose="020B0604030504040204" pitchFamily="50" charset="-128"/>
            </a:endParaRPr>
          </a:p>
        </p:txBody>
      </p:sp>
      <p:sp>
        <p:nvSpPr>
          <p:cNvPr id="5" name="四角形: 角を丸くする 4">
            <a:extLst>
              <a:ext uri="{FF2B5EF4-FFF2-40B4-BE49-F238E27FC236}">
                <a16:creationId xmlns:a16="http://schemas.microsoft.com/office/drawing/2014/main" id="{DF47BE90-D25C-4069-A9BF-E3B522C13DC9}"/>
              </a:ext>
            </a:extLst>
          </p:cNvPr>
          <p:cNvSpPr/>
          <p:nvPr/>
        </p:nvSpPr>
        <p:spPr>
          <a:xfrm>
            <a:off x="60545" y="4553522"/>
            <a:ext cx="8895861" cy="1993232"/>
          </a:xfrm>
          <a:prstGeom prst="roundRect">
            <a:avLst/>
          </a:prstGeom>
          <a:noFill/>
          <a:ln w="38100">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5"/>
          <a:stretch>
            <a:fillRect/>
          </a:stretch>
        </p:blipFill>
        <p:spPr>
          <a:xfrm>
            <a:off x="286824" y="1537664"/>
            <a:ext cx="4223041" cy="2718590"/>
          </a:xfrm>
          <a:prstGeom prst="rect">
            <a:avLst/>
          </a:prstGeom>
          <a:ln>
            <a:solidFill>
              <a:schemeClr val="tx1">
                <a:lumMod val="50000"/>
              </a:schemeClr>
            </a:solidFill>
          </a:ln>
        </p:spPr>
      </p:pic>
      <p:pic>
        <p:nvPicPr>
          <p:cNvPr id="12" name="図 11"/>
          <p:cNvPicPr>
            <a:picLocks noChangeAspect="1"/>
          </p:cNvPicPr>
          <p:nvPr/>
        </p:nvPicPr>
        <p:blipFill>
          <a:blip r:embed="rId6"/>
          <a:stretch>
            <a:fillRect/>
          </a:stretch>
        </p:blipFill>
        <p:spPr>
          <a:xfrm>
            <a:off x="4658631" y="1543745"/>
            <a:ext cx="4189525" cy="2712509"/>
          </a:xfrm>
          <a:prstGeom prst="rect">
            <a:avLst/>
          </a:prstGeom>
          <a:ln>
            <a:solidFill>
              <a:schemeClr val="tx1">
                <a:lumMod val="50000"/>
              </a:schemeClr>
            </a:solidFill>
          </a:ln>
        </p:spPr>
      </p:pic>
    </p:spTree>
    <p:extLst>
      <p:ext uri="{BB962C8B-B14F-4D97-AF65-F5344CB8AC3E}">
        <p14:creationId xmlns:p14="http://schemas.microsoft.com/office/powerpoint/2010/main" val="320880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グループ化 40"/>
          <p:cNvGrpSpPr/>
          <p:nvPr/>
        </p:nvGrpSpPr>
        <p:grpSpPr>
          <a:xfrm>
            <a:off x="359466" y="2045564"/>
            <a:ext cx="8561332" cy="2718590"/>
            <a:chOff x="369425" y="1544297"/>
            <a:chExt cx="9343733" cy="2725148"/>
          </a:xfrm>
        </p:grpSpPr>
        <p:pic>
          <p:nvPicPr>
            <p:cNvPr id="42" name="図 41"/>
            <p:cNvPicPr>
              <a:picLocks noChangeAspect="1"/>
            </p:cNvPicPr>
            <p:nvPr/>
          </p:nvPicPr>
          <p:blipFill>
            <a:blip r:embed="rId3"/>
            <a:stretch>
              <a:fillRect/>
            </a:stretch>
          </p:blipFill>
          <p:spPr>
            <a:xfrm>
              <a:off x="369425" y="1544297"/>
              <a:ext cx="4608975" cy="2725148"/>
            </a:xfrm>
            <a:prstGeom prst="rect">
              <a:avLst/>
            </a:prstGeom>
            <a:ln>
              <a:solidFill>
                <a:schemeClr val="tx1">
                  <a:lumMod val="50000"/>
                </a:schemeClr>
              </a:solidFill>
            </a:ln>
          </p:spPr>
        </p:pic>
        <p:pic>
          <p:nvPicPr>
            <p:cNvPr id="43" name="図 42"/>
            <p:cNvPicPr>
              <a:picLocks noChangeAspect="1"/>
            </p:cNvPicPr>
            <p:nvPr/>
          </p:nvPicPr>
          <p:blipFill>
            <a:blip r:embed="rId4"/>
            <a:stretch>
              <a:fillRect/>
            </a:stretch>
          </p:blipFill>
          <p:spPr>
            <a:xfrm>
              <a:off x="5140762" y="1550393"/>
              <a:ext cx="4572396" cy="2719052"/>
            </a:xfrm>
            <a:prstGeom prst="rect">
              <a:avLst/>
            </a:prstGeom>
            <a:ln>
              <a:solidFill>
                <a:schemeClr val="tx1">
                  <a:lumMod val="50000"/>
                </a:schemeClr>
              </a:solidFill>
            </a:ln>
          </p:spPr>
        </p:pic>
      </p:grpSp>
      <p:sp>
        <p:nvSpPr>
          <p:cNvPr id="8" name="テキスト ボックス 7"/>
          <p:cNvSpPr txBox="1"/>
          <p:nvPr/>
        </p:nvSpPr>
        <p:spPr>
          <a:xfrm>
            <a:off x="2662043" y="1503447"/>
            <a:ext cx="3506112" cy="523220"/>
          </a:xfrm>
          <a:prstGeom prst="rect">
            <a:avLst/>
          </a:prstGeom>
          <a:noFill/>
        </p:spPr>
        <p:txBody>
          <a:bodyPr wrap="square" rtlCol="0">
            <a:spAutoFit/>
          </a:bodyPr>
          <a:lstStyle/>
          <a:p>
            <a:r>
              <a:rPr lang="ja-JP" altLang="en-US" sz="2800" dirty="0">
                <a:solidFill>
                  <a:schemeClr val="accent4">
                    <a:lumMod val="50000"/>
                  </a:schemeClr>
                </a:solidFill>
                <a:latin typeface="Meiryo UI" panose="020B0604030504040204" pitchFamily="50" charset="-128"/>
                <a:ea typeface="Meiryo UI" panose="020B0604030504040204" pitchFamily="50" charset="-128"/>
              </a:rPr>
              <a:t>「</a:t>
            </a:r>
            <a:r>
              <a:rPr kumimoji="1" lang="ja-JP" altLang="en-US" sz="2800" dirty="0">
                <a:solidFill>
                  <a:schemeClr val="accent4">
                    <a:lumMod val="50000"/>
                  </a:schemeClr>
                </a:solidFill>
                <a:latin typeface="Meiryo UI" panose="020B0604030504040204" pitchFamily="50" charset="-128"/>
                <a:ea typeface="Meiryo UI" panose="020B0604030504040204" pitchFamily="50" charset="-128"/>
              </a:rPr>
              <a:t>考えるための技法」</a:t>
            </a:r>
          </a:p>
        </p:txBody>
      </p:sp>
      <p:sp>
        <p:nvSpPr>
          <p:cNvPr id="2" name="スライド番号プレースホルダー 1"/>
          <p:cNvSpPr>
            <a:spLocks noGrp="1"/>
          </p:cNvSpPr>
          <p:nvPr>
            <p:ph type="sldNum" sz="quarter" idx="12"/>
          </p:nvPr>
        </p:nvSpPr>
        <p:spPr/>
        <p:txBody>
          <a:bodyPr/>
          <a:lstStyle/>
          <a:p>
            <a:pPr>
              <a:defRPr/>
            </a:pPr>
            <a:fld id="{BA188811-FF8B-49CE-A749-49201109BD4E}" type="slidenum">
              <a:rPr lang="en-US" altLang="ja-JP" smtClean="0">
                <a:latin typeface="Meiryo UI" panose="020B0604030504040204" pitchFamily="50" charset="-128"/>
                <a:ea typeface="Meiryo UI" panose="020B0604030504040204" pitchFamily="50" charset="-128"/>
              </a:rPr>
              <a:pPr>
                <a:defRPr/>
              </a:pPr>
              <a:t>4</a:t>
            </a:fld>
            <a:endParaRPr lang="en-US" altLang="ja-JP">
              <a:latin typeface="Meiryo UI" panose="020B0604030504040204" pitchFamily="50" charset="-128"/>
              <a:ea typeface="Meiryo UI" panose="020B0604030504040204" pitchFamily="50" charset="-128"/>
            </a:endParaRPr>
          </a:p>
        </p:txBody>
      </p:sp>
      <p:sp>
        <p:nvSpPr>
          <p:cNvPr id="5" name="右矢印 4"/>
          <p:cNvSpPr/>
          <p:nvPr/>
        </p:nvSpPr>
        <p:spPr>
          <a:xfrm rot="19065724">
            <a:off x="6994646" y="3798245"/>
            <a:ext cx="395098" cy="184370"/>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9" name="右矢印 8"/>
          <p:cNvSpPr/>
          <p:nvPr/>
        </p:nvSpPr>
        <p:spPr>
          <a:xfrm rot="20538430">
            <a:off x="2465376" y="4127413"/>
            <a:ext cx="464453" cy="168906"/>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3" name="右矢印 12"/>
          <p:cNvSpPr/>
          <p:nvPr/>
        </p:nvSpPr>
        <p:spPr>
          <a:xfrm rot="19760499">
            <a:off x="2481590" y="3367070"/>
            <a:ext cx="464453" cy="168906"/>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6" name="正方形/長方形 5"/>
          <p:cNvSpPr/>
          <p:nvPr/>
        </p:nvSpPr>
        <p:spPr>
          <a:xfrm>
            <a:off x="2713345" y="4442167"/>
            <a:ext cx="307520" cy="302072"/>
          </a:xfrm>
          <a:prstGeom prst="rect">
            <a:avLst/>
          </a:prstGeom>
          <a:noFill/>
          <a:ln w="38100">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4" name="正方形/長方形 13"/>
          <p:cNvSpPr/>
          <p:nvPr/>
        </p:nvSpPr>
        <p:spPr>
          <a:xfrm>
            <a:off x="7130992" y="4453516"/>
            <a:ext cx="297709" cy="300240"/>
          </a:xfrm>
          <a:prstGeom prst="rect">
            <a:avLst/>
          </a:prstGeom>
          <a:noFill/>
          <a:ln w="38100">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5" name="右矢印 14"/>
          <p:cNvSpPr/>
          <p:nvPr/>
        </p:nvSpPr>
        <p:spPr>
          <a:xfrm rot="18502045">
            <a:off x="7920291" y="3154389"/>
            <a:ext cx="406407" cy="17006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7" name="右矢印 16"/>
          <p:cNvSpPr/>
          <p:nvPr/>
        </p:nvSpPr>
        <p:spPr>
          <a:xfrm rot="20433572">
            <a:off x="3422799" y="4006442"/>
            <a:ext cx="406407" cy="17006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 name="正方形/長方形 6"/>
          <p:cNvSpPr/>
          <p:nvPr/>
        </p:nvSpPr>
        <p:spPr>
          <a:xfrm>
            <a:off x="8075665" y="2084394"/>
            <a:ext cx="704565" cy="338348"/>
          </a:xfrm>
          <a:prstGeom prst="rect">
            <a:avLst/>
          </a:prstGeom>
          <a:noFill/>
          <a:ln w="28575">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8" name="正方形/長方形 17"/>
          <p:cNvSpPr/>
          <p:nvPr/>
        </p:nvSpPr>
        <p:spPr>
          <a:xfrm>
            <a:off x="3612477" y="2102689"/>
            <a:ext cx="886194" cy="364931"/>
          </a:xfrm>
          <a:prstGeom prst="rect">
            <a:avLst/>
          </a:prstGeom>
          <a:noFill/>
          <a:ln w="28575">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C0414E0C-424F-4636-9405-7A84843585C6}"/>
              </a:ext>
            </a:extLst>
          </p:cNvPr>
          <p:cNvSpPr/>
          <p:nvPr/>
        </p:nvSpPr>
        <p:spPr>
          <a:xfrm>
            <a:off x="391051" y="1422754"/>
            <a:ext cx="2063336" cy="538222"/>
          </a:xfrm>
          <a:prstGeom prst="rect">
            <a:avLst/>
          </a:prstGeom>
          <a:solidFill>
            <a:srgbClr val="FFFF00"/>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a:solidFill>
                  <a:srgbClr val="FF0000"/>
                </a:solidFill>
                <a:latin typeface="Meiryo UI" panose="020B0604030504040204" pitchFamily="50" charset="-128"/>
                <a:ea typeface="Meiryo UI" panose="020B0604030504040204" pitchFamily="50" charset="-128"/>
              </a:rPr>
              <a:t>比較する</a:t>
            </a:r>
          </a:p>
        </p:txBody>
      </p:sp>
      <p:sp>
        <p:nvSpPr>
          <p:cNvPr id="20" name="正方形/長方形 19"/>
          <p:cNvSpPr/>
          <p:nvPr/>
        </p:nvSpPr>
        <p:spPr>
          <a:xfrm>
            <a:off x="8018584" y="4448978"/>
            <a:ext cx="297709" cy="300240"/>
          </a:xfrm>
          <a:prstGeom prst="rect">
            <a:avLst/>
          </a:prstGeom>
          <a:noFill/>
          <a:ln w="38100">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1" name="角丸四角形吹き出し 20"/>
          <p:cNvSpPr/>
          <p:nvPr/>
        </p:nvSpPr>
        <p:spPr>
          <a:xfrm>
            <a:off x="1948674" y="5073085"/>
            <a:ext cx="2785003" cy="1605885"/>
          </a:xfrm>
          <a:prstGeom prst="wedgeRoundRectCallout">
            <a:avLst>
              <a:gd name="adj1" fmla="val -62543"/>
              <a:gd name="adj2" fmla="val 9112"/>
              <a:gd name="adj3" fmla="val 16667"/>
            </a:avLst>
          </a:prstGeom>
          <a:ln w="28575">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ja-JP" altLang="en-US" sz="2800" dirty="0">
                <a:solidFill>
                  <a:schemeClr val="accent4">
                    <a:lumMod val="50000"/>
                  </a:schemeClr>
                </a:solidFill>
                <a:latin typeface="Meiryo UI" panose="020B0604030504040204" pitchFamily="50" charset="-128"/>
                <a:ea typeface="Meiryo UI" panose="020B0604030504040204" pitchFamily="50" charset="-128"/>
              </a:rPr>
              <a:t>そ</a:t>
            </a:r>
            <a:r>
              <a:rPr kumimoji="1" lang="ja-JP" altLang="en-US" sz="2800" dirty="0">
                <a:solidFill>
                  <a:schemeClr val="accent4">
                    <a:lumMod val="50000"/>
                  </a:schemeClr>
                </a:solidFill>
                <a:latin typeface="Meiryo UI" panose="020B0604030504040204" pitchFamily="50" charset="-128"/>
                <a:ea typeface="Meiryo UI" panose="020B0604030504040204" pitchFamily="50" charset="-128"/>
              </a:rPr>
              <a:t>れぞれの</a:t>
            </a:r>
            <a:endParaRPr kumimoji="1" lang="en-US" altLang="ja-JP" sz="2800" dirty="0">
              <a:solidFill>
                <a:schemeClr val="accent4">
                  <a:lumMod val="50000"/>
                </a:schemeClr>
              </a:solidFill>
              <a:latin typeface="Meiryo UI" panose="020B0604030504040204" pitchFamily="50" charset="-128"/>
              <a:ea typeface="Meiryo UI" panose="020B0604030504040204" pitchFamily="50" charset="-128"/>
            </a:endParaRPr>
          </a:p>
          <a:p>
            <a:r>
              <a:rPr kumimoji="1" lang="ja-JP" altLang="en-US" sz="2800" dirty="0">
                <a:solidFill>
                  <a:schemeClr val="accent4">
                    <a:lumMod val="50000"/>
                  </a:schemeClr>
                </a:solidFill>
                <a:latin typeface="Meiryo UI" panose="020B0604030504040204" pitchFamily="50" charset="-128"/>
                <a:ea typeface="Meiryo UI" panose="020B0604030504040204" pitchFamily="50" charset="-128"/>
              </a:rPr>
              <a:t>前年比を求めて</a:t>
            </a:r>
            <a:endParaRPr kumimoji="1" lang="en-US" altLang="ja-JP" sz="2800" dirty="0">
              <a:solidFill>
                <a:schemeClr val="accent4">
                  <a:lumMod val="50000"/>
                </a:schemeClr>
              </a:solidFill>
              <a:latin typeface="Meiryo UI" panose="020B0604030504040204" pitchFamily="50" charset="-128"/>
              <a:ea typeface="Meiryo UI" panose="020B0604030504040204" pitchFamily="50" charset="-128"/>
            </a:endParaRPr>
          </a:p>
          <a:p>
            <a:r>
              <a:rPr lang="ja-JP" altLang="en-US" sz="2800" dirty="0">
                <a:solidFill>
                  <a:srgbClr val="FF0000"/>
                </a:solidFill>
                <a:latin typeface="Meiryo UI" panose="020B0604030504040204" pitchFamily="50" charset="-128"/>
                <a:ea typeface="Meiryo UI" panose="020B0604030504040204" pitchFamily="50" charset="-128"/>
              </a:rPr>
              <a:t>比較して</a:t>
            </a:r>
            <a:r>
              <a:rPr lang="ja-JP" altLang="en-US" sz="2800" dirty="0">
                <a:solidFill>
                  <a:schemeClr val="accent4">
                    <a:lumMod val="50000"/>
                  </a:schemeClr>
                </a:solidFill>
                <a:latin typeface="Meiryo UI" panose="020B0604030504040204" pitchFamily="50" charset="-128"/>
                <a:ea typeface="Meiryo UI" panose="020B0604030504040204" pitchFamily="50" charset="-128"/>
              </a:rPr>
              <a:t>みよう</a:t>
            </a:r>
            <a:endParaRPr kumimoji="1" lang="en-US" altLang="ja-JP" sz="2800" dirty="0">
              <a:solidFill>
                <a:schemeClr val="accent4">
                  <a:lumMod val="50000"/>
                </a:schemeClr>
              </a:solidFill>
              <a:latin typeface="Meiryo UI" panose="020B0604030504040204" pitchFamily="50" charset="-128"/>
              <a:ea typeface="Meiryo UI" panose="020B0604030504040204" pitchFamily="50" charset="-128"/>
            </a:endParaRPr>
          </a:p>
        </p:txBody>
      </p:sp>
      <p:grpSp>
        <p:nvGrpSpPr>
          <p:cNvPr id="26" name="グループ化 25"/>
          <p:cNvGrpSpPr/>
          <p:nvPr/>
        </p:nvGrpSpPr>
        <p:grpSpPr>
          <a:xfrm>
            <a:off x="4924973" y="4813281"/>
            <a:ext cx="3683570" cy="1690792"/>
            <a:chOff x="4884946" y="4950534"/>
            <a:chExt cx="3683570" cy="1690792"/>
          </a:xfrm>
        </p:grpSpPr>
        <p:sp>
          <p:nvSpPr>
            <p:cNvPr id="22" name="テキスト ボックス 21"/>
            <p:cNvSpPr txBox="1"/>
            <p:nvPr/>
          </p:nvSpPr>
          <p:spPr>
            <a:xfrm>
              <a:off x="4884946" y="4950534"/>
              <a:ext cx="1749914" cy="400110"/>
            </a:xfrm>
            <a:prstGeom prst="rect">
              <a:avLst/>
            </a:prstGeom>
            <a:noFill/>
          </p:spPr>
          <p:txBody>
            <a:bodyPr wrap="square" rtlCol="0">
              <a:spAutoFit/>
            </a:bodyPr>
            <a:lstStyle/>
            <a:p>
              <a:r>
                <a:rPr kumimoji="1" lang="ja-JP" altLang="en-US" sz="2000" dirty="0">
                  <a:solidFill>
                    <a:schemeClr val="tx1">
                      <a:lumMod val="50000"/>
                    </a:schemeClr>
                  </a:solidFill>
                  <a:latin typeface="Meiryo UI" panose="020B0604030504040204" pitchFamily="50" charset="-128"/>
                  <a:ea typeface="Meiryo UI" panose="020B0604030504040204" pitchFamily="50" charset="-128"/>
                </a:rPr>
                <a:t>前年比</a:t>
              </a:r>
            </a:p>
          </p:txBody>
        </p:sp>
        <p:pic>
          <p:nvPicPr>
            <p:cNvPr id="25" name="図 24"/>
            <p:cNvPicPr>
              <a:picLocks noChangeAspect="1"/>
            </p:cNvPicPr>
            <p:nvPr/>
          </p:nvPicPr>
          <p:blipFill>
            <a:blip r:embed="rId5"/>
            <a:stretch>
              <a:fillRect/>
            </a:stretch>
          </p:blipFill>
          <p:spPr>
            <a:xfrm>
              <a:off x="4949505" y="5316259"/>
              <a:ext cx="3619011" cy="1325067"/>
            </a:xfrm>
            <a:prstGeom prst="rect">
              <a:avLst/>
            </a:prstGeom>
          </p:spPr>
        </p:pic>
      </p:grpSp>
      <p:sp>
        <p:nvSpPr>
          <p:cNvPr id="4" name="正方形/長方形 3"/>
          <p:cNvSpPr/>
          <p:nvPr/>
        </p:nvSpPr>
        <p:spPr>
          <a:xfrm>
            <a:off x="4940702" y="6157597"/>
            <a:ext cx="3683570" cy="327612"/>
          </a:xfrm>
          <a:prstGeom prst="rect">
            <a:avLst/>
          </a:prstGeom>
          <a:solidFill>
            <a:schemeClr val="accent1">
              <a:alpha val="39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0" name="テキスト ボックス 11">
            <a:extLst>
              <a:ext uri="{FF2B5EF4-FFF2-40B4-BE49-F238E27FC236}">
                <a16:creationId xmlns:a16="http://schemas.microsoft.com/office/drawing/2014/main" id="{933DCB4A-CBDA-4D9A-BD6B-912A72BB9F22}"/>
              </a:ext>
            </a:extLst>
          </p:cNvPr>
          <p:cNvSpPr txBox="1"/>
          <p:nvPr/>
        </p:nvSpPr>
        <p:spPr>
          <a:xfrm>
            <a:off x="-230955" y="43009"/>
            <a:ext cx="10140280" cy="923330"/>
          </a:xfrm>
          <a:prstGeom prst="rect">
            <a:avLst/>
          </a:prstGeom>
          <a:noFill/>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50000"/>
              </a:lnSpc>
            </a:pPr>
            <a:r>
              <a:rPr kumimoji="1" lang="ja-JP" altLang="en-US" sz="3600" b="1" spc="-150" dirty="0">
                <a:solidFill>
                  <a:srgbClr val="FF66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メイリオ" panose="020B0604030504040204" pitchFamily="50" charset="-128"/>
              </a:rPr>
              <a:t>　</a:t>
            </a:r>
            <a:r>
              <a:rPr kumimoji="1" lang="ja-JP" altLang="en-US" sz="2800" b="1" spc="-150" dirty="0" smtClean="0">
                <a:solidFill>
                  <a:schemeClr val="tx1">
                    <a:lumMod val="50000"/>
                  </a:schemeClr>
                </a:solidFill>
                <a:latin typeface="Meiryo UI" panose="020B0604030504040204" pitchFamily="50" charset="-128"/>
                <a:ea typeface="Meiryo UI" panose="020B0604030504040204" pitchFamily="50" charset="-128"/>
                <a:cs typeface="メイリオ" panose="020B0604030504040204" pitchFamily="50" charset="-128"/>
              </a:rPr>
              <a:t>ワークショップ</a:t>
            </a:r>
            <a:r>
              <a:rPr lang="ja-JP" altLang="en-US" sz="2800" b="1" spc="-150" dirty="0">
                <a:solidFill>
                  <a:schemeClr val="tx1">
                    <a:lumMod val="50000"/>
                  </a:schemeClr>
                </a:solidFill>
                <a:latin typeface="Meiryo UI" panose="020B0604030504040204" pitchFamily="50" charset="-128"/>
                <a:ea typeface="Meiryo UI" panose="020B0604030504040204" pitchFamily="50" charset="-128"/>
                <a:cs typeface="メイリオ" panose="020B0604030504040204" pitchFamily="50" charset="-128"/>
              </a:rPr>
              <a:t>①</a:t>
            </a:r>
            <a:r>
              <a:rPr kumimoji="1" lang="ja-JP" altLang="en-US" sz="2800" b="1" spc="-150" dirty="0">
                <a:solidFill>
                  <a:schemeClr val="tx1">
                    <a:lumMod val="50000"/>
                  </a:schemeClr>
                </a:solidFill>
                <a:latin typeface="Meiryo UI" panose="020B0604030504040204" pitchFamily="50" charset="-128"/>
                <a:ea typeface="Meiryo UI" panose="020B0604030504040204" pitchFamily="50" charset="-128"/>
                <a:cs typeface="メイリオ" panose="020B0604030504040204" pitchFamily="50" charset="-128"/>
              </a:rPr>
              <a:t>　</a:t>
            </a:r>
            <a:endParaRPr lang="zh-CN" altLang="en-US" sz="2000" spc="-150" dirty="0">
              <a:solidFill>
                <a:schemeClr val="tx1">
                  <a:lumMod val="50000"/>
                </a:schemeClr>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31" name="正方形/長方形 30">
            <a:extLst>
              <a:ext uri="{FF2B5EF4-FFF2-40B4-BE49-F238E27FC236}">
                <a16:creationId xmlns:a16="http://schemas.microsoft.com/office/drawing/2014/main" id="{EE46B9D6-053A-4BD4-A579-45CCD64E2209}"/>
              </a:ext>
            </a:extLst>
          </p:cNvPr>
          <p:cNvSpPr/>
          <p:nvPr/>
        </p:nvSpPr>
        <p:spPr>
          <a:xfrm>
            <a:off x="0" y="814775"/>
            <a:ext cx="8612532" cy="111342"/>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latin typeface="Meiryo UI" panose="020B0604030504040204" pitchFamily="50" charset="-128"/>
              <a:ea typeface="Meiryo UI" panose="020B0604030504040204" pitchFamily="50" charset="-128"/>
            </a:endParaRPr>
          </a:p>
        </p:txBody>
      </p:sp>
      <p:pic>
        <p:nvPicPr>
          <p:cNvPr id="32" name="Picture 2" descr="元乃隅稲成神社のイラスト">
            <a:extLst>
              <a:ext uri="{FF2B5EF4-FFF2-40B4-BE49-F238E27FC236}">
                <a16:creationId xmlns:a16="http://schemas.microsoft.com/office/drawing/2014/main" id="{720BE7B7-E114-4FFD-8176-C980C594866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65190" y="356655"/>
            <a:ext cx="1096108" cy="109610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https://1.bp.blogspot.com/-pwYQZYc6tWs/VwoG49A4AHI/AAAAAAAA5ns/_mZdwhTeBvI9MhbPPAf_j7iJVlNSB0w3w/s800/kankou_asia_family.png">
            <a:extLst>
              <a:ext uri="{FF2B5EF4-FFF2-40B4-BE49-F238E27FC236}">
                <a16:creationId xmlns:a16="http://schemas.microsoft.com/office/drawing/2014/main" id="{F61E185A-1C6A-450E-89D2-ADFE8E3CEAF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35243" y="635810"/>
            <a:ext cx="970451" cy="953456"/>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445F80D9-523F-461D-B52D-C3BFAEA74BFB}"/>
              </a:ext>
            </a:extLst>
          </p:cNvPr>
          <p:cNvSpPr txBox="1"/>
          <p:nvPr/>
        </p:nvSpPr>
        <p:spPr>
          <a:xfrm>
            <a:off x="286824" y="929543"/>
            <a:ext cx="7818298" cy="523220"/>
          </a:xfrm>
          <a:prstGeom prst="rect">
            <a:avLst/>
          </a:prstGeom>
          <a:noFill/>
          <a:ln w="53975">
            <a:noFill/>
          </a:ln>
        </p:spPr>
        <p:txBody>
          <a:bodyPr wrap="square" rtlCol="0">
            <a:spAutoFit/>
          </a:bodyPr>
          <a:lstStyle/>
          <a:p>
            <a:r>
              <a:rPr lang="ja-JP" altLang="ja-JP" sz="2800">
                <a:solidFill>
                  <a:schemeClr val="tx1">
                    <a:lumMod val="50000"/>
                  </a:schemeClr>
                </a:solidFill>
                <a:effectLst/>
                <a:latin typeface="Meiryo UI" panose="020B0604030504040204" pitchFamily="50" charset="-128"/>
                <a:ea typeface="Meiryo UI" panose="020B0604030504040204" pitchFamily="50" charset="-128"/>
                <a:cs typeface="Quire Sans" panose="020B0502040204020203" pitchFamily="34" charset="0"/>
              </a:rPr>
              <a:t>山口県の観光客数の推移について分析しよう</a:t>
            </a:r>
            <a:endParaRPr lang="ja-JP" altLang="en-US" sz="2800">
              <a:solidFill>
                <a:schemeClr val="tx1">
                  <a:lumMod val="50000"/>
                </a:schemeClr>
              </a:solidFill>
              <a:latin typeface="Meiryo UI" panose="020B0604030504040204" pitchFamily="50" charset="-128"/>
              <a:ea typeface="Meiryo UI" panose="020B0604030504040204" pitchFamily="50" charset="-128"/>
              <a:cs typeface="Quire Sans" panose="020B0502040204020203" pitchFamily="34" charset="0"/>
            </a:endParaRPr>
          </a:p>
        </p:txBody>
      </p:sp>
      <p:sp>
        <p:nvSpPr>
          <p:cNvPr id="35" name="正方形/長方形 34">
            <a:extLst>
              <a:ext uri="{FF2B5EF4-FFF2-40B4-BE49-F238E27FC236}">
                <a16:creationId xmlns:a16="http://schemas.microsoft.com/office/drawing/2014/main" id="{99764C3C-7AD5-4171-866C-32D15627C83D}"/>
              </a:ext>
            </a:extLst>
          </p:cNvPr>
          <p:cNvSpPr/>
          <p:nvPr/>
        </p:nvSpPr>
        <p:spPr>
          <a:xfrm>
            <a:off x="3610748" y="4448978"/>
            <a:ext cx="297709" cy="300240"/>
          </a:xfrm>
          <a:prstGeom prst="rect">
            <a:avLst/>
          </a:prstGeom>
          <a:noFill/>
          <a:ln w="38100">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pic>
        <p:nvPicPr>
          <p:cNvPr id="34" name="図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4639" y="5337278"/>
            <a:ext cx="1518180" cy="1341692"/>
          </a:xfrm>
          <a:prstGeom prst="rect">
            <a:avLst/>
          </a:prstGeom>
        </p:spPr>
      </p:pic>
    </p:spTree>
    <p:extLst>
      <p:ext uri="{BB962C8B-B14F-4D97-AF65-F5344CB8AC3E}">
        <p14:creationId xmlns:p14="http://schemas.microsoft.com/office/powerpoint/2010/main" val="77388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500"/>
                            </p:stCondLst>
                            <p:childTnLst>
                              <p:par>
                                <p:cTn id="29" presetID="10" presetClass="entr" presetSubtype="0" fill="hold" grpId="0" nodeType="afterEffect">
                                  <p:stCondLst>
                                    <p:cond delay="100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100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grpId="0" nodeType="withEffect">
                                  <p:stCondLst>
                                    <p:cond delay="100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par>
                                <p:cTn id="49" presetID="32" presetClass="emph" presetSubtype="0" fill="hold" grpId="1" nodeType="withEffect">
                                  <p:stCondLst>
                                    <p:cond delay="0"/>
                                  </p:stCondLst>
                                  <p:childTnLst>
                                    <p:animRot by="120000">
                                      <p:cBhvr>
                                        <p:cTn id="50" dur="100" fill="hold">
                                          <p:stCondLst>
                                            <p:cond delay="0"/>
                                          </p:stCondLst>
                                        </p:cTn>
                                        <p:tgtEl>
                                          <p:spTgt spid="18"/>
                                        </p:tgtEl>
                                        <p:attrNameLst>
                                          <p:attrName>r</p:attrName>
                                        </p:attrNameLst>
                                      </p:cBhvr>
                                    </p:animRot>
                                    <p:animRot by="-240000">
                                      <p:cBhvr>
                                        <p:cTn id="51" dur="200" fill="hold">
                                          <p:stCondLst>
                                            <p:cond delay="200"/>
                                          </p:stCondLst>
                                        </p:cTn>
                                        <p:tgtEl>
                                          <p:spTgt spid="18"/>
                                        </p:tgtEl>
                                        <p:attrNameLst>
                                          <p:attrName>r</p:attrName>
                                        </p:attrNameLst>
                                      </p:cBhvr>
                                    </p:animRot>
                                    <p:animRot by="240000">
                                      <p:cBhvr>
                                        <p:cTn id="52" dur="200" fill="hold">
                                          <p:stCondLst>
                                            <p:cond delay="400"/>
                                          </p:stCondLst>
                                        </p:cTn>
                                        <p:tgtEl>
                                          <p:spTgt spid="18"/>
                                        </p:tgtEl>
                                        <p:attrNameLst>
                                          <p:attrName>r</p:attrName>
                                        </p:attrNameLst>
                                      </p:cBhvr>
                                    </p:animRot>
                                    <p:animRot by="-240000">
                                      <p:cBhvr>
                                        <p:cTn id="53" dur="200" fill="hold">
                                          <p:stCondLst>
                                            <p:cond delay="600"/>
                                          </p:stCondLst>
                                        </p:cTn>
                                        <p:tgtEl>
                                          <p:spTgt spid="18"/>
                                        </p:tgtEl>
                                        <p:attrNameLst>
                                          <p:attrName>r</p:attrName>
                                        </p:attrNameLst>
                                      </p:cBhvr>
                                    </p:animRot>
                                    <p:animRot by="120000">
                                      <p:cBhvr>
                                        <p:cTn id="54" dur="200" fill="hold">
                                          <p:stCondLst>
                                            <p:cond delay="800"/>
                                          </p:stCondLst>
                                        </p:cTn>
                                        <p:tgtEl>
                                          <p:spTgt spid="18"/>
                                        </p:tgtEl>
                                        <p:attrNameLst>
                                          <p:attrName>r</p:attrName>
                                        </p:attrNameLst>
                                      </p:cBhvr>
                                    </p:animRot>
                                  </p:childTnLst>
                                </p:cTn>
                              </p:par>
                              <p:par>
                                <p:cTn id="55" presetID="32" presetClass="emph" presetSubtype="0" fill="hold" grpId="1" nodeType="withEffect">
                                  <p:stCondLst>
                                    <p:cond delay="0"/>
                                  </p:stCondLst>
                                  <p:childTnLst>
                                    <p:animRot by="120000">
                                      <p:cBhvr>
                                        <p:cTn id="56" dur="100" fill="hold">
                                          <p:stCondLst>
                                            <p:cond delay="0"/>
                                          </p:stCondLst>
                                        </p:cTn>
                                        <p:tgtEl>
                                          <p:spTgt spid="7"/>
                                        </p:tgtEl>
                                        <p:attrNameLst>
                                          <p:attrName>r</p:attrName>
                                        </p:attrNameLst>
                                      </p:cBhvr>
                                    </p:animRot>
                                    <p:animRot by="-240000">
                                      <p:cBhvr>
                                        <p:cTn id="57" dur="200" fill="hold">
                                          <p:stCondLst>
                                            <p:cond delay="200"/>
                                          </p:stCondLst>
                                        </p:cTn>
                                        <p:tgtEl>
                                          <p:spTgt spid="7"/>
                                        </p:tgtEl>
                                        <p:attrNameLst>
                                          <p:attrName>r</p:attrName>
                                        </p:attrNameLst>
                                      </p:cBhvr>
                                    </p:animRot>
                                    <p:animRot by="240000">
                                      <p:cBhvr>
                                        <p:cTn id="58" dur="200" fill="hold">
                                          <p:stCondLst>
                                            <p:cond delay="400"/>
                                          </p:stCondLst>
                                        </p:cTn>
                                        <p:tgtEl>
                                          <p:spTgt spid="7"/>
                                        </p:tgtEl>
                                        <p:attrNameLst>
                                          <p:attrName>r</p:attrName>
                                        </p:attrNameLst>
                                      </p:cBhvr>
                                    </p:animRot>
                                    <p:animRot by="-240000">
                                      <p:cBhvr>
                                        <p:cTn id="59" dur="200" fill="hold">
                                          <p:stCondLst>
                                            <p:cond delay="600"/>
                                          </p:stCondLst>
                                        </p:cTn>
                                        <p:tgtEl>
                                          <p:spTgt spid="7"/>
                                        </p:tgtEl>
                                        <p:attrNameLst>
                                          <p:attrName>r</p:attrName>
                                        </p:attrNameLst>
                                      </p:cBhvr>
                                    </p:animRot>
                                    <p:animRot by="120000">
                                      <p:cBhvr>
                                        <p:cTn id="60" dur="200" fill="hold">
                                          <p:stCondLst>
                                            <p:cond delay="800"/>
                                          </p:stCondLst>
                                        </p:cTn>
                                        <p:tgtEl>
                                          <p:spTgt spid="7"/>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par>
                                <p:cTn id="66" presetID="10" presetClass="entr" presetSubtype="0" fill="hold"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500"/>
                                        <p:tgtEl>
                                          <p:spTgt spid="26"/>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fade">
                                      <p:cBhvr>
                                        <p:cTn id="7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P spid="9" grpId="0" animBg="1"/>
      <p:bldP spid="13" grpId="0" animBg="1"/>
      <p:bldP spid="6" grpId="0" animBg="1"/>
      <p:bldP spid="14" grpId="0" animBg="1"/>
      <p:bldP spid="15" grpId="0" animBg="1"/>
      <p:bldP spid="17" grpId="0" animBg="1"/>
      <p:bldP spid="7" grpId="0" animBg="1"/>
      <p:bldP spid="7" grpId="1" animBg="1"/>
      <p:bldP spid="18" grpId="0" animBg="1"/>
      <p:bldP spid="18" grpId="1" animBg="1"/>
      <p:bldP spid="19" grpId="0" animBg="1"/>
      <p:bldP spid="20" grpId="0" animBg="1"/>
      <p:bldP spid="21" grpId="0" animBg="1"/>
      <p:bldP spid="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スライド番号プレースホルダー 1">
            <a:extLst>
              <a:ext uri="{FF2B5EF4-FFF2-40B4-BE49-F238E27FC236}">
                <a16:creationId xmlns:a16="http://schemas.microsoft.com/office/drawing/2014/main" id="{79102D64-7479-46AC-A882-23DADB5C74A2}"/>
              </a:ext>
            </a:extLst>
          </p:cNvPr>
          <p:cNvSpPr>
            <a:spLocks noGrp="1"/>
          </p:cNvSpPr>
          <p:nvPr>
            <p:ph type="sldNum" sz="quarter" idx="12"/>
          </p:nvPr>
        </p:nvSpPr>
        <p:spPr>
          <a:xfrm>
            <a:off x="6933032" y="7424566"/>
            <a:ext cx="1905000" cy="457200"/>
          </a:xfrm>
        </p:spPr>
        <p:txBody>
          <a:bodyPr/>
          <a:lstStyle/>
          <a:p>
            <a:pPr>
              <a:defRPr/>
            </a:pPr>
            <a:fld id="{BA188811-FF8B-49CE-A749-49201109BD4E}" type="slidenum">
              <a:rPr lang="en-US" altLang="ja-JP" smtClean="0">
                <a:latin typeface="Meiryo UI" panose="020B0604030504040204" pitchFamily="50" charset="-128"/>
                <a:ea typeface="Meiryo UI" panose="020B0604030504040204" pitchFamily="50" charset="-128"/>
              </a:rPr>
              <a:pPr>
                <a:defRPr/>
              </a:pPr>
              <a:t>5</a:t>
            </a:fld>
            <a:endParaRPr lang="en-US" altLang="ja-JP">
              <a:latin typeface="Meiryo UI" panose="020B0604030504040204" pitchFamily="50" charset="-128"/>
              <a:ea typeface="Meiryo UI" panose="020B0604030504040204" pitchFamily="50" charset="-128"/>
            </a:endParaRPr>
          </a:p>
        </p:txBody>
      </p:sp>
      <p:sp>
        <p:nvSpPr>
          <p:cNvPr id="25" name="正方形/長方形 24">
            <a:extLst>
              <a:ext uri="{FF2B5EF4-FFF2-40B4-BE49-F238E27FC236}">
                <a16:creationId xmlns:a16="http://schemas.microsoft.com/office/drawing/2014/main" id="{4D369E61-3747-4AE2-954E-1E96FEBB13B6}"/>
              </a:ext>
            </a:extLst>
          </p:cNvPr>
          <p:cNvSpPr/>
          <p:nvPr/>
        </p:nvSpPr>
        <p:spPr>
          <a:xfrm>
            <a:off x="6554617" y="1860588"/>
            <a:ext cx="2335089" cy="1862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kumimoji="1" lang="en-US" altLang="ja-JP" dirty="0">
                <a:solidFill>
                  <a:schemeClr val="tx1">
                    <a:lumMod val="50000"/>
                  </a:schemeClr>
                </a:solidFill>
                <a:latin typeface="Meiryo UI" panose="020B0604030504040204" pitchFamily="50" charset="-128"/>
                <a:ea typeface="Meiryo UI" panose="020B0604030504040204" pitchFamily="50" charset="-128"/>
              </a:rPr>
              <a:t>H27</a:t>
            </a:r>
            <a:r>
              <a:rPr kumimoji="1" lang="ja-JP" altLang="en-US" dirty="0">
                <a:solidFill>
                  <a:schemeClr val="tx1">
                    <a:lumMod val="50000"/>
                  </a:schemeClr>
                </a:solidFill>
                <a:latin typeface="Meiryo UI" panose="020B0604030504040204" pitchFamily="50" charset="-128"/>
                <a:ea typeface="Meiryo UI" panose="020B0604030504040204" pitchFamily="50" charset="-128"/>
              </a:rPr>
              <a:t>と</a:t>
            </a:r>
            <a:r>
              <a:rPr kumimoji="1" lang="en-US" altLang="ja-JP" dirty="0">
                <a:solidFill>
                  <a:schemeClr val="tx1">
                    <a:lumMod val="50000"/>
                  </a:schemeClr>
                </a:solidFill>
                <a:latin typeface="Meiryo UI" panose="020B0604030504040204" pitchFamily="50" charset="-128"/>
                <a:ea typeface="Meiryo UI" panose="020B0604030504040204" pitchFamily="50" charset="-128"/>
              </a:rPr>
              <a:t>H29</a:t>
            </a:r>
            <a:r>
              <a:rPr kumimoji="1" lang="ja-JP" altLang="en-US" dirty="0">
                <a:solidFill>
                  <a:schemeClr val="tx1">
                    <a:lumMod val="50000"/>
                  </a:schemeClr>
                </a:solidFill>
                <a:latin typeface="Meiryo UI" panose="020B0604030504040204" pitchFamily="50" charset="-128"/>
                <a:ea typeface="Meiryo UI" panose="020B0604030504040204" pitchFamily="50" charset="-128"/>
              </a:rPr>
              <a:t>に</a:t>
            </a:r>
            <a:endParaRPr lang="en-US" altLang="ja-JP" dirty="0">
              <a:solidFill>
                <a:schemeClr val="tx1">
                  <a:lumMod val="50000"/>
                </a:schemeClr>
              </a:solidFill>
              <a:latin typeface="Meiryo UI" panose="020B0604030504040204" pitchFamily="50" charset="-128"/>
              <a:ea typeface="Meiryo UI" panose="020B0604030504040204" pitchFamily="50" charset="-128"/>
            </a:endParaRPr>
          </a:p>
          <a:p>
            <a:r>
              <a:rPr lang="ja-JP" altLang="en-US" dirty="0">
                <a:solidFill>
                  <a:schemeClr val="tx1">
                    <a:lumMod val="50000"/>
                  </a:schemeClr>
                </a:solidFill>
                <a:latin typeface="Meiryo UI" panose="020B0604030504040204" pitchFamily="50" charset="-128"/>
                <a:ea typeface="Meiryo UI" panose="020B0604030504040204" pitchFamily="50" charset="-128"/>
              </a:rPr>
              <a:t>外国人観光客の</a:t>
            </a:r>
            <a:endParaRPr lang="en-US" altLang="ja-JP" dirty="0">
              <a:solidFill>
                <a:schemeClr val="tx1">
                  <a:lumMod val="50000"/>
                </a:schemeClr>
              </a:solidFill>
              <a:latin typeface="Meiryo UI" panose="020B0604030504040204" pitchFamily="50" charset="-128"/>
              <a:ea typeface="Meiryo UI" panose="020B0604030504040204" pitchFamily="50" charset="-128"/>
            </a:endParaRPr>
          </a:p>
          <a:p>
            <a:r>
              <a:rPr lang="ja-JP" altLang="en-US" dirty="0">
                <a:solidFill>
                  <a:schemeClr val="tx1">
                    <a:lumMod val="50000"/>
                  </a:schemeClr>
                </a:solidFill>
                <a:latin typeface="Meiryo UI" panose="020B0604030504040204" pitchFamily="50" charset="-128"/>
                <a:ea typeface="Meiryo UI" panose="020B0604030504040204" pitchFamily="50" charset="-128"/>
              </a:rPr>
              <a:t>増加比が</a:t>
            </a:r>
            <a:endParaRPr lang="en-US" altLang="ja-JP" dirty="0">
              <a:solidFill>
                <a:schemeClr val="tx1">
                  <a:lumMod val="50000"/>
                </a:schemeClr>
              </a:solidFill>
              <a:latin typeface="Meiryo UI" panose="020B0604030504040204" pitchFamily="50" charset="-128"/>
              <a:ea typeface="Meiryo UI" panose="020B0604030504040204" pitchFamily="50" charset="-128"/>
            </a:endParaRPr>
          </a:p>
          <a:p>
            <a:r>
              <a:rPr lang="ja-JP" altLang="en-US" dirty="0">
                <a:solidFill>
                  <a:schemeClr val="tx1">
                    <a:lumMod val="50000"/>
                  </a:schemeClr>
                </a:solidFill>
                <a:latin typeface="Meiryo UI" panose="020B0604030504040204" pitchFamily="50" charset="-128"/>
                <a:ea typeface="Meiryo UI" panose="020B0604030504040204" pitchFamily="50" charset="-128"/>
              </a:rPr>
              <a:t>特に大きい</a:t>
            </a:r>
          </a:p>
        </p:txBody>
      </p:sp>
      <p:sp>
        <p:nvSpPr>
          <p:cNvPr id="27" name="正方形/長方形 26">
            <a:extLst>
              <a:ext uri="{FF2B5EF4-FFF2-40B4-BE49-F238E27FC236}">
                <a16:creationId xmlns:a16="http://schemas.microsoft.com/office/drawing/2014/main" id="{69D890A9-524E-426E-8F58-22E1C5BFEBB8}"/>
              </a:ext>
            </a:extLst>
          </p:cNvPr>
          <p:cNvSpPr/>
          <p:nvPr/>
        </p:nvSpPr>
        <p:spPr>
          <a:xfrm>
            <a:off x="121344" y="5601000"/>
            <a:ext cx="2737741" cy="1015663"/>
          </a:xfrm>
          <a:prstGeom prst="rect">
            <a:avLst/>
          </a:prstGeom>
        </p:spPr>
        <p:txBody>
          <a:bodyPr wrap="square" lIns="91440" tIns="45720" rIns="91440" bIns="45720" anchor="t">
            <a:spAutoFit/>
          </a:bodyPr>
          <a:lstStyle/>
          <a:p>
            <a:r>
              <a:rPr lang="ja-JP" altLang="en-US" b="1" dirty="0">
                <a:solidFill>
                  <a:srgbClr val="FF0000"/>
                </a:solidFill>
                <a:latin typeface="Meiryo UI" panose="020B0604030504040204" pitchFamily="50" charset="-128"/>
                <a:ea typeface="Meiryo UI" panose="020B0604030504040204" pitchFamily="50" charset="-128"/>
              </a:rPr>
              <a:t>意図的な働きかけ</a:t>
            </a:r>
            <a:endParaRPr lang="en-US" altLang="ja-JP" b="1" dirty="0">
              <a:solidFill>
                <a:srgbClr val="FF0000"/>
              </a:solidFill>
              <a:latin typeface="Meiryo UI" panose="020B0604030504040204" pitchFamily="50" charset="-128"/>
              <a:ea typeface="Meiryo UI" panose="020B0604030504040204" pitchFamily="50" charset="-128"/>
            </a:endParaRPr>
          </a:p>
          <a:p>
            <a:r>
              <a:rPr lang="ja-JP" altLang="en-US" sz="1800" dirty="0">
                <a:solidFill>
                  <a:schemeClr val="tx1">
                    <a:lumMod val="50000"/>
                  </a:schemeClr>
                </a:solidFill>
                <a:latin typeface="Meiryo UI" panose="020B0604030504040204" pitchFamily="50" charset="-128"/>
                <a:ea typeface="Meiryo UI" panose="020B0604030504040204" pitchFamily="50" charset="-128"/>
              </a:rPr>
              <a:t>「考えるための技法</a:t>
            </a:r>
            <a:r>
              <a:rPr lang="ja-JP" altLang="en-US" sz="1800" dirty="0" smtClean="0">
                <a:solidFill>
                  <a:schemeClr val="tx1">
                    <a:lumMod val="50000"/>
                  </a:schemeClr>
                </a:solidFill>
                <a:latin typeface="Meiryo UI" panose="020B0604030504040204" pitchFamily="50" charset="-128"/>
                <a:ea typeface="Meiryo UI" panose="020B0604030504040204" pitchFamily="50" charset="-128"/>
              </a:rPr>
              <a:t>」を</a:t>
            </a:r>
            <a:endParaRPr lang="en-US" altLang="ja-JP" sz="1800" dirty="0" smtClean="0">
              <a:solidFill>
                <a:schemeClr val="tx1">
                  <a:lumMod val="50000"/>
                </a:schemeClr>
              </a:solidFill>
              <a:latin typeface="Meiryo UI" panose="020B0604030504040204" pitchFamily="50" charset="-128"/>
              <a:ea typeface="Meiryo UI" panose="020B0604030504040204" pitchFamily="50" charset="-128"/>
            </a:endParaRPr>
          </a:p>
          <a:p>
            <a:r>
              <a:rPr lang="ja-JP" altLang="en-US" sz="1800" dirty="0" smtClean="0">
                <a:solidFill>
                  <a:schemeClr val="tx1">
                    <a:lumMod val="50000"/>
                  </a:schemeClr>
                </a:solidFill>
                <a:latin typeface="Meiryo UI" panose="020B0604030504040204" pitchFamily="50" charset="-128"/>
                <a:ea typeface="Meiryo UI" panose="020B0604030504040204" pitchFamily="50" charset="-128"/>
              </a:rPr>
              <a:t>活用する</a:t>
            </a:r>
            <a:endParaRPr lang="en-US" altLang="ja-JP" sz="1800" dirty="0">
              <a:solidFill>
                <a:schemeClr val="tx1">
                  <a:lumMod val="50000"/>
                </a:schemeClr>
              </a:solidFill>
              <a:latin typeface="Meiryo UI" panose="020B0604030504040204" pitchFamily="50" charset="-128"/>
              <a:ea typeface="Meiryo UI" panose="020B0604030504040204" pitchFamily="50" charset="-128"/>
            </a:endParaRPr>
          </a:p>
        </p:txBody>
      </p:sp>
      <p:pic>
        <p:nvPicPr>
          <p:cNvPr id="28" name="図 27">
            <a:extLst>
              <a:ext uri="{FF2B5EF4-FFF2-40B4-BE49-F238E27FC236}">
                <a16:creationId xmlns:a16="http://schemas.microsoft.com/office/drawing/2014/main" id="{1B25C9CB-6B3F-4FEF-AAB6-72DF3B1649B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55939" y="3809098"/>
            <a:ext cx="886427" cy="1713669"/>
          </a:xfrm>
          <a:prstGeom prst="rect">
            <a:avLst/>
          </a:prstGeom>
        </p:spPr>
      </p:pic>
      <p:sp>
        <p:nvSpPr>
          <p:cNvPr id="30" name="吹き出し: 角を丸めた四角形 16">
            <a:extLst>
              <a:ext uri="{FF2B5EF4-FFF2-40B4-BE49-F238E27FC236}">
                <a16:creationId xmlns:a16="http://schemas.microsoft.com/office/drawing/2014/main" id="{D2266DDA-7963-430E-8CD3-289C7199F3A3}"/>
              </a:ext>
            </a:extLst>
          </p:cNvPr>
          <p:cNvSpPr/>
          <p:nvPr/>
        </p:nvSpPr>
        <p:spPr>
          <a:xfrm>
            <a:off x="931753" y="1858928"/>
            <a:ext cx="3980397" cy="1371549"/>
          </a:xfrm>
          <a:prstGeom prst="wedgeRoundRectCallout">
            <a:avLst>
              <a:gd name="adj1" fmla="val -37569"/>
              <a:gd name="adj2" fmla="val 75612"/>
              <a:gd name="adj3" fmla="val 16667"/>
            </a:avLst>
          </a:prstGeom>
          <a:ln w="1270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a:solidFill>
                <a:schemeClr val="tx1">
                  <a:lumMod val="50000"/>
                </a:schemeClr>
              </a:solidFill>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16ECB289-1E9B-4932-A685-4655E7162457}"/>
              </a:ext>
            </a:extLst>
          </p:cNvPr>
          <p:cNvSpPr txBox="1"/>
          <p:nvPr/>
        </p:nvSpPr>
        <p:spPr>
          <a:xfrm>
            <a:off x="368026" y="857483"/>
            <a:ext cx="8155864" cy="560905"/>
          </a:xfrm>
          <a:prstGeom prst="rect">
            <a:avLst/>
          </a:prstGeom>
          <a:noFill/>
          <a:ln w="6350">
            <a:solidFill>
              <a:schemeClr val="tx1">
                <a:lumMod val="50000"/>
              </a:schemeClr>
            </a:solidFill>
          </a:ln>
        </p:spPr>
        <p:txBody>
          <a:bodyPr wrap="square" lIns="91440" tIns="144000" rIns="91440" bIns="45720" rtlCol="0" anchor="t">
            <a:spAutoFit/>
          </a:bodyPr>
          <a:lstStyle/>
          <a:p>
            <a:r>
              <a:rPr lang="ja-JP" altLang="en-US" dirty="0">
                <a:solidFill>
                  <a:schemeClr val="tx1">
                    <a:lumMod val="50000"/>
                  </a:schemeClr>
                </a:solidFill>
                <a:effectLst/>
                <a:latin typeface="Meiryo UI" panose="020B0604030504040204" pitchFamily="50" charset="-128"/>
                <a:ea typeface="Meiryo UI" panose="020B0604030504040204" pitchFamily="50" charset="-128"/>
                <a:cs typeface="Quire Sans"/>
              </a:rPr>
              <a:t>深い分析を促すため</a:t>
            </a:r>
            <a:r>
              <a:rPr lang="ja-JP" altLang="en-US" dirty="0" smtClean="0">
                <a:solidFill>
                  <a:schemeClr val="tx1">
                    <a:lumMod val="50000"/>
                  </a:schemeClr>
                </a:solidFill>
                <a:effectLst/>
                <a:latin typeface="Meiryo UI" panose="020B0604030504040204" pitchFamily="50" charset="-128"/>
                <a:ea typeface="Meiryo UI" panose="020B0604030504040204" pitchFamily="50" charset="-128"/>
                <a:cs typeface="Quire Sans"/>
              </a:rPr>
              <a:t>の教師</a:t>
            </a:r>
            <a:r>
              <a:rPr lang="ja-JP" altLang="en-US" dirty="0">
                <a:solidFill>
                  <a:schemeClr val="tx1">
                    <a:lumMod val="50000"/>
                  </a:schemeClr>
                </a:solidFill>
                <a:effectLst/>
                <a:latin typeface="Meiryo UI" panose="020B0604030504040204" pitchFamily="50" charset="-128"/>
                <a:ea typeface="Meiryo UI" panose="020B0604030504040204" pitchFamily="50" charset="-128"/>
                <a:cs typeface="Quire Sans"/>
              </a:rPr>
              <a:t>の意図的な</a:t>
            </a:r>
            <a:r>
              <a:rPr lang="ja-JP" altLang="en-US" dirty="0" smtClean="0">
                <a:solidFill>
                  <a:schemeClr val="tx1">
                    <a:lumMod val="50000"/>
                  </a:schemeClr>
                </a:solidFill>
                <a:effectLst/>
                <a:latin typeface="Meiryo UI" panose="020B0604030504040204" pitchFamily="50" charset="-128"/>
                <a:ea typeface="Meiryo UI" panose="020B0604030504040204" pitchFamily="50" charset="-128"/>
                <a:cs typeface="Quire Sans"/>
              </a:rPr>
              <a:t>働きかけ</a:t>
            </a:r>
            <a:r>
              <a:rPr lang="ja-JP" altLang="en-US" dirty="0" smtClean="0">
                <a:solidFill>
                  <a:schemeClr val="tx1">
                    <a:lumMod val="50000"/>
                  </a:schemeClr>
                </a:solidFill>
                <a:latin typeface="Meiryo UI" panose="020B0604030504040204" pitchFamily="50" charset="-128"/>
                <a:ea typeface="Meiryo UI" panose="020B0604030504040204" pitchFamily="50" charset="-128"/>
                <a:cs typeface="Quire Sans"/>
              </a:rPr>
              <a:t>を</a:t>
            </a:r>
            <a:r>
              <a:rPr lang="ja-JP" altLang="en-US" dirty="0">
                <a:solidFill>
                  <a:schemeClr val="tx1">
                    <a:lumMod val="50000"/>
                  </a:schemeClr>
                </a:solidFill>
                <a:latin typeface="Meiryo UI" panose="020B0604030504040204" pitchFamily="50" charset="-128"/>
                <a:ea typeface="Meiryo UI" panose="020B0604030504040204" pitchFamily="50" charset="-128"/>
                <a:cs typeface="Quire Sans"/>
              </a:rPr>
              <a:t>考えよう</a:t>
            </a:r>
          </a:p>
        </p:txBody>
      </p:sp>
      <p:sp>
        <p:nvSpPr>
          <p:cNvPr id="36" name="吹き出し: 角を丸めた四角形 16">
            <a:extLst>
              <a:ext uri="{FF2B5EF4-FFF2-40B4-BE49-F238E27FC236}">
                <a16:creationId xmlns:a16="http://schemas.microsoft.com/office/drawing/2014/main" id="{D2266DDA-7963-430E-8CD3-289C7199F3A3}"/>
              </a:ext>
            </a:extLst>
          </p:cNvPr>
          <p:cNvSpPr/>
          <p:nvPr/>
        </p:nvSpPr>
        <p:spPr>
          <a:xfrm>
            <a:off x="2179229" y="3324684"/>
            <a:ext cx="3406380" cy="1593099"/>
          </a:xfrm>
          <a:prstGeom prst="wedgeRoundRectCallout">
            <a:avLst>
              <a:gd name="adj1" fmla="val -66573"/>
              <a:gd name="adj2" fmla="val -1578"/>
              <a:gd name="adj3" fmla="val 16667"/>
            </a:avLst>
          </a:prstGeom>
          <a:ln w="1270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a:solidFill>
                <a:schemeClr val="tx1">
                  <a:lumMod val="50000"/>
                </a:schemeClr>
              </a:solidFill>
              <a:latin typeface="Meiryo UI" panose="020B0604030504040204" pitchFamily="50" charset="-128"/>
              <a:ea typeface="Meiryo UI" panose="020B0604030504040204" pitchFamily="50" charset="-128"/>
            </a:endParaRPr>
          </a:p>
        </p:txBody>
      </p:sp>
      <p:sp>
        <p:nvSpPr>
          <p:cNvPr id="37" name="吹き出し: 角を丸めた四角形 16">
            <a:extLst>
              <a:ext uri="{FF2B5EF4-FFF2-40B4-BE49-F238E27FC236}">
                <a16:creationId xmlns:a16="http://schemas.microsoft.com/office/drawing/2014/main" id="{D2266DDA-7963-430E-8CD3-289C7199F3A3}"/>
              </a:ext>
            </a:extLst>
          </p:cNvPr>
          <p:cNvSpPr/>
          <p:nvPr/>
        </p:nvSpPr>
        <p:spPr>
          <a:xfrm>
            <a:off x="2741536" y="4990348"/>
            <a:ext cx="3406380" cy="1593099"/>
          </a:xfrm>
          <a:prstGeom prst="wedgeRoundRectCallout">
            <a:avLst>
              <a:gd name="adj1" fmla="val -78915"/>
              <a:gd name="adj2" fmla="val -45121"/>
              <a:gd name="adj3" fmla="val 16667"/>
            </a:avLst>
          </a:prstGeom>
          <a:ln w="1270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b="1">
              <a:solidFill>
                <a:schemeClr val="tx1">
                  <a:lumMod val="50000"/>
                </a:schemeClr>
              </a:solidFill>
              <a:latin typeface="Meiryo UI" panose="020B0604030504040204" pitchFamily="50" charset="-128"/>
              <a:ea typeface="Meiryo UI" panose="020B0604030504040204" pitchFamily="50" charset="-128"/>
            </a:endParaRPr>
          </a:p>
        </p:txBody>
      </p:sp>
      <p:sp>
        <p:nvSpPr>
          <p:cNvPr id="5" name="テキスト ボックス 11">
            <a:extLst>
              <a:ext uri="{FF2B5EF4-FFF2-40B4-BE49-F238E27FC236}">
                <a16:creationId xmlns:a16="http://schemas.microsoft.com/office/drawing/2014/main" id="{4359F10F-C2A9-492E-A298-04C0D95BC2CB}"/>
              </a:ext>
            </a:extLst>
          </p:cNvPr>
          <p:cNvSpPr txBox="1"/>
          <p:nvPr/>
        </p:nvSpPr>
        <p:spPr>
          <a:xfrm>
            <a:off x="-294247" y="-23954"/>
            <a:ext cx="10140280" cy="923330"/>
          </a:xfrm>
          <a:prstGeom prst="rect">
            <a:avLst/>
          </a:prstGeom>
          <a:noFill/>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50000"/>
              </a:lnSpc>
            </a:pPr>
            <a:r>
              <a:rPr kumimoji="1" lang="ja-JP" altLang="en-US" sz="3600" b="1" spc="-150" dirty="0">
                <a:solidFill>
                  <a:srgbClr val="FF66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メイリオ" panose="020B0604030504040204" pitchFamily="50" charset="-128"/>
              </a:rPr>
              <a:t>　</a:t>
            </a:r>
            <a:r>
              <a:rPr kumimoji="1" lang="ja-JP" altLang="en-US" sz="2800" b="1" spc="-150" dirty="0" smtClean="0">
                <a:solidFill>
                  <a:schemeClr val="tx1">
                    <a:lumMod val="50000"/>
                  </a:schemeClr>
                </a:solidFill>
                <a:latin typeface="Meiryo UI" panose="020B0604030504040204" pitchFamily="50" charset="-128"/>
                <a:ea typeface="Meiryo UI" panose="020B0604030504040204" pitchFamily="50" charset="-128"/>
                <a:cs typeface="メイリオ" panose="020B0604030504040204" pitchFamily="50" charset="-128"/>
              </a:rPr>
              <a:t>ワークショップ</a:t>
            </a:r>
            <a:r>
              <a:rPr lang="ja-JP" altLang="en-US" sz="2800" b="1" spc="-150" dirty="0">
                <a:solidFill>
                  <a:schemeClr val="tx1">
                    <a:lumMod val="50000"/>
                  </a:schemeClr>
                </a:solidFill>
                <a:latin typeface="Meiryo UI" panose="020B0604030504040204" pitchFamily="50" charset="-128"/>
                <a:ea typeface="Meiryo UI" panose="020B0604030504040204" pitchFamily="50" charset="-128"/>
                <a:cs typeface="メイリオ" panose="020B0604030504040204" pitchFamily="50" charset="-128"/>
              </a:rPr>
              <a:t>②</a:t>
            </a:r>
            <a:r>
              <a:rPr kumimoji="1" lang="ja-JP" altLang="en-US" sz="2800" b="1" spc="-150" dirty="0">
                <a:solidFill>
                  <a:schemeClr val="tx1">
                    <a:lumMod val="50000"/>
                  </a:schemeClr>
                </a:solidFill>
                <a:latin typeface="Meiryo UI" panose="020B0604030504040204" pitchFamily="50" charset="-128"/>
                <a:ea typeface="Meiryo UI" panose="020B0604030504040204" pitchFamily="50" charset="-128"/>
                <a:cs typeface="メイリオ" panose="020B0604030504040204" pitchFamily="50" charset="-128"/>
              </a:rPr>
              <a:t>　</a:t>
            </a:r>
            <a:endParaRPr lang="zh-CN" altLang="en-US" sz="2000" spc="-150" dirty="0">
              <a:solidFill>
                <a:schemeClr val="tx1">
                  <a:lumMod val="50000"/>
                </a:schemeClr>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7" name="正方形/長方形 6">
            <a:extLst>
              <a:ext uri="{FF2B5EF4-FFF2-40B4-BE49-F238E27FC236}">
                <a16:creationId xmlns:a16="http://schemas.microsoft.com/office/drawing/2014/main" id="{2B93EE2F-753D-46C4-B360-967C6AF1033E}"/>
              </a:ext>
            </a:extLst>
          </p:cNvPr>
          <p:cNvSpPr/>
          <p:nvPr/>
        </p:nvSpPr>
        <p:spPr>
          <a:xfrm>
            <a:off x="0" y="716739"/>
            <a:ext cx="8612532" cy="111342"/>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3752" y="4025734"/>
            <a:ext cx="2018780" cy="1784097"/>
          </a:xfrm>
          <a:prstGeom prst="rect">
            <a:avLst/>
          </a:prstGeom>
        </p:spPr>
      </p:pic>
    </p:spTree>
    <p:extLst>
      <p:ext uri="{BB962C8B-B14F-4D97-AF65-F5344CB8AC3E}">
        <p14:creationId xmlns:p14="http://schemas.microsoft.com/office/powerpoint/2010/main" val="670892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9102D64-7479-46AC-A882-23DADB5C74A2}"/>
              </a:ext>
            </a:extLst>
          </p:cNvPr>
          <p:cNvSpPr>
            <a:spLocks noGrp="1"/>
          </p:cNvSpPr>
          <p:nvPr>
            <p:ph type="sldNum" sz="quarter" idx="12"/>
          </p:nvPr>
        </p:nvSpPr>
        <p:spPr/>
        <p:txBody>
          <a:bodyPr/>
          <a:lstStyle/>
          <a:p>
            <a:pPr>
              <a:defRPr/>
            </a:pPr>
            <a:fld id="{BA188811-FF8B-49CE-A749-49201109BD4E}" type="slidenum">
              <a:rPr lang="en-US" altLang="ja-JP" smtClean="0">
                <a:latin typeface="Meiryo UI" panose="020B0604030504040204" pitchFamily="50" charset="-128"/>
                <a:ea typeface="Meiryo UI" panose="020B0604030504040204" pitchFamily="50" charset="-128"/>
              </a:rPr>
              <a:pPr>
                <a:defRPr/>
              </a:pPr>
              <a:t>6</a:t>
            </a:fld>
            <a:endParaRPr lang="en-US" altLang="ja-JP">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4D369E61-3747-4AE2-954E-1E96FEBB13B6}"/>
              </a:ext>
            </a:extLst>
          </p:cNvPr>
          <p:cNvSpPr/>
          <p:nvPr/>
        </p:nvSpPr>
        <p:spPr>
          <a:xfrm>
            <a:off x="483388" y="311000"/>
            <a:ext cx="5983112" cy="863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kumimoji="1" lang="en-US" altLang="ja-JP" sz="2800" dirty="0">
                <a:solidFill>
                  <a:schemeClr val="tx1">
                    <a:lumMod val="50000"/>
                  </a:schemeClr>
                </a:solidFill>
                <a:latin typeface="Meiryo UI" panose="020B0604030504040204" pitchFamily="50" charset="-128"/>
                <a:ea typeface="Meiryo UI" panose="020B0604030504040204" pitchFamily="50" charset="-128"/>
              </a:rPr>
              <a:t>H27</a:t>
            </a:r>
            <a:r>
              <a:rPr kumimoji="1" lang="ja-JP" altLang="en-US" sz="2800" dirty="0">
                <a:solidFill>
                  <a:schemeClr val="tx1">
                    <a:lumMod val="50000"/>
                  </a:schemeClr>
                </a:solidFill>
                <a:latin typeface="Meiryo UI" panose="020B0604030504040204" pitchFamily="50" charset="-128"/>
                <a:ea typeface="Meiryo UI" panose="020B0604030504040204" pitchFamily="50" charset="-128"/>
              </a:rPr>
              <a:t>と</a:t>
            </a:r>
            <a:r>
              <a:rPr kumimoji="1" lang="en-US" altLang="ja-JP" sz="2800" dirty="0">
                <a:solidFill>
                  <a:schemeClr val="tx1">
                    <a:lumMod val="50000"/>
                  </a:schemeClr>
                </a:solidFill>
                <a:latin typeface="Meiryo UI" panose="020B0604030504040204" pitchFamily="50" charset="-128"/>
                <a:ea typeface="Meiryo UI" panose="020B0604030504040204" pitchFamily="50" charset="-128"/>
              </a:rPr>
              <a:t>H29</a:t>
            </a:r>
            <a:r>
              <a:rPr kumimoji="1" lang="ja-JP" altLang="en-US" sz="2800" dirty="0">
                <a:solidFill>
                  <a:schemeClr val="tx1">
                    <a:lumMod val="50000"/>
                  </a:schemeClr>
                </a:solidFill>
                <a:latin typeface="Meiryo UI" panose="020B0604030504040204" pitchFamily="50" charset="-128"/>
                <a:ea typeface="Meiryo UI" panose="020B0604030504040204" pitchFamily="50" charset="-128"/>
              </a:rPr>
              <a:t>に</a:t>
            </a:r>
            <a:endParaRPr lang="en-US" altLang="ja-JP" sz="2800" dirty="0">
              <a:solidFill>
                <a:schemeClr val="tx1">
                  <a:lumMod val="50000"/>
                </a:schemeClr>
              </a:solidFill>
              <a:latin typeface="Meiryo UI" panose="020B0604030504040204" pitchFamily="50" charset="-128"/>
              <a:ea typeface="Meiryo UI" panose="020B0604030504040204" pitchFamily="50" charset="-128"/>
            </a:endParaRPr>
          </a:p>
          <a:p>
            <a:r>
              <a:rPr lang="ja-JP" altLang="en-US" sz="2800" dirty="0">
                <a:solidFill>
                  <a:schemeClr val="tx1">
                    <a:lumMod val="50000"/>
                  </a:schemeClr>
                </a:solidFill>
                <a:latin typeface="Meiryo UI" panose="020B0604030504040204" pitchFamily="50" charset="-128"/>
                <a:ea typeface="Meiryo UI" panose="020B0604030504040204" pitchFamily="50" charset="-128"/>
              </a:rPr>
              <a:t>外国人観光客の増加比が特に大きい</a:t>
            </a:r>
          </a:p>
        </p:txBody>
      </p:sp>
      <p:sp>
        <p:nvSpPr>
          <p:cNvPr id="14" name="正方形/長方形 13">
            <a:extLst>
              <a:ext uri="{FF2B5EF4-FFF2-40B4-BE49-F238E27FC236}">
                <a16:creationId xmlns:a16="http://schemas.microsoft.com/office/drawing/2014/main" id="{69D890A9-524E-426E-8F58-22E1C5BFEBB8}"/>
              </a:ext>
            </a:extLst>
          </p:cNvPr>
          <p:cNvSpPr/>
          <p:nvPr/>
        </p:nvSpPr>
        <p:spPr>
          <a:xfrm>
            <a:off x="0" y="4494546"/>
            <a:ext cx="2471351" cy="1015663"/>
          </a:xfrm>
          <a:prstGeom prst="rect">
            <a:avLst/>
          </a:prstGeom>
        </p:spPr>
        <p:txBody>
          <a:bodyPr wrap="square" lIns="91440" tIns="45720" rIns="91440" bIns="45720" anchor="t">
            <a:spAutoFit/>
          </a:bodyPr>
          <a:lstStyle/>
          <a:p>
            <a:r>
              <a:rPr lang="ja-JP" altLang="en-US" b="1" dirty="0">
                <a:solidFill>
                  <a:srgbClr val="FF0000"/>
                </a:solidFill>
                <a:latin typeface="Meiryo UI" panose="020B0604030504040204" pitchFamily="50" charset="-128"/>
                <a:ea typeface="Meiryo UI" panose="020B0604030504040204" pitchFamily="50" charset="-128"/>
              </a:rPr>
              <a:t>意図的な働きかけ</a:t>
            </a:r>
            <a:endParaRPr lang="en-US" altLang="ja-JP" b="1" dirty="0">
              <a:solidFill>
                <a:srgbClr val="FF0000"/>
              </a:solidFill>
              <a:latin typeface="Meiryo UI" panose="020B0604030504040204" pitchFamily="50" charset="-128"/>
              <a:ea typeface="Meiryo UI" panose="020B0604030504040204" pitchFamily="50" charset="-128"/>
            </a:endParaRPr>
          </a:p>
          <a:p>
            <a:r>
              <a:rPr lang="ja-JP" altLang="en-US" sz="1800" dirty="0">
                <a:solidFill>
                  <a:schemeClr val="tx1">
                    <a:lumMod val="50000"/>
                  </a:schemeClr>
                </a:solidFill>
                <a:latin typeface="Meiryo UI" panose="020B0604030504040204" pitchFamily="50" charset="-128"/>
                <a:ea typeface="Meiryo UI" panose="020B0604030504040204" pitchFamily="50" charset="-128"/>
              </a:rPr>
              <a:t>「考えるための技法</a:t>
            </a:r>
            <a:r>
              <a:rPr lang="ja-JP" altLang="en-US" sz="1800" dirty="0" smtClean="0">
                <a:solidFill>
                  <a:schemeClr val="tx1">
                    <a:lumMod val="50000"/>
                  </a:schemeClr>
                </a:solidFill>
                <a:latin typeface="Meiryo UI" panose="020B0604030504040204" pitchFamily="50" charset="-128"/>
                <a:ea typeface="Meiryo UI" panose="020B0604030504040204" pitchFamily="50" charset="-128"/>
              </a:rPr>
              <a:t>」を</a:t>
            </a:r>
            <a:endParaRPr lang="en-US" altLang="ja-JP" sz="1800" dirty="0" smtClean="0">
              <a:solidFill>
                <a:schemeClr val="tx1">
                  <a:lumMod val="50000"/>
                </a:schemeClr>
              </a:solidFill>
              <a:latin typeface="Meiryo UI" panose="020B0604030504040204" pitchFamily="50" charset="-128"/>
              <a:ea typeface="Meiryo UI" panose="020B0604030504040204" pitchFamily="50" charset="-128"/>
            </a:endParaRPr>
          </a:p>
          <a:p>
            <a:r>
              <a:rPr lang="ja-JP" altLang="en-US" sz="1800" dirty="0">
                <a:solidFill>
                  <a:schemeClr val="tx1">
                    <a:lumMod val="50000"/>
                  </a:schemeClr>
                </a:solidFill>
                <a:latin typeface="Meiryo UI" panose="020B0604030504040204" pitchFamily="50" charset="-128"/>
                <a:ea typeface="Meiryo UI" panose="020B0604030504040204" pitchFamily="50" charset="-128"/>
              </a:rPr>
              <a:t>活用</a:t>
            </a:r>
            <a:r>
              <a:rPr lang="ja-JP" altLang="en-US" sz="1800" dirty="0" smtClean="0">
                <a:solidFill>
                  <a:schemeClr val="tx1">
                    <a:lumMod val="50000"/>
                  </a:schemeClr>
                </a:solidFill>
                <a:latin typeface="Meiryo UI" panose="020B0604030504040204" pitchFamily="50" charset="-128"/>
                <a:ea typeface="Meiryo UI" panose="020B0604030504040204" pitchFamily="50" charset="-128"/>
              </a:rPr>
              <a:t>する</a:t>
            </a:r>
            <a:endParaRPr lang="en-US" altLang="ja-JP" sz="1800" dirty="0">
              <a:solidFill>
                <a:schemeClr val="tx1">
                  <a:lumMod val="50000"/>
                </a:schemeClr>
              </a:solidFill>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1B25C9CB-6B3F-4FEF-AAB6-72DF3B1649B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00524" y="2780877"/>
            <a:ext cx="886427" cy="1713669"/>
          </a:xfrm>
          <a:prstGeom prst="rect">
            <a:avLst/>
          </a:prstGeom>
        </p:spPr>
      </p:pic>
      <p:grpSp>
        <p:nvGrpSpPr>
          <p:cNvPr id="18" name="グループ化 17">
            <a:extLst>
              <a:ext uri="{FF2B5EF4-FFF2-40B4-BE49-F238E27FC236}">
                <a16:creationId xmlns:a16="http://schemas.microsoft.com/office/drawing/2014/main" id="{AB82CDD4-6BEA-48AB-9260-7F184374FCDC}"/>
              </a:ext>
            </a:extLst>
          </p:cNvPr>
          <p:cNvGrpSpPr/>
          <p:nvPr/>
        </p:nvGrpSpPr>
        <p:grpSpPr>
          <a:xfrm>
            <a:off x="2344361" y="1650769"/>
            <a:ext cx="7144046" cy="4921896"/>
            <a:chOff x="3070526" y="2025481"/>
            <a:chExt cx="7132571" cy="4889649"/>
          </a:xfrm>
        </p:grpSpPr>
        <p:sp>
          <p:nvSpPr>
            <p:cNvPr id="3" name="テキスト ボックス 2">
              <a:extLst>
                <a:ext uri="{FF2B5EF4-FFF2-40B4-BE49-F238E27FC236}">
                  <a16:creationId xmlns:a16="http://schemas.microsoft.com/office/drawing/2014/main" id="{6AE253CA-F4D0-4053-B516-03CF14EF5888}"/>
                </a:ext>
              </a:extLst>
            </p:cNvPr>
            <p:cNvSpPr txBox="1"/>
            <p:nvPr/>
          </p:nvSpPr>
          <p:spPr>
            <a:xfrm>
              <a:off x="4054129" y="2025481"/>
              <a:ext cx="3499481" cy="580944"/>
            </a:xfrm>
            <a:prstGeom prst="rect">
              <a:avLst/>
            </a:prstGeom>
            <a:noFill/>
          </p:spPr>
          <p:txBody>
            <a:bodyPr wrap="square" rtlCol="0">
              <a:spAutoFit/>
            </a:bodyPr>
            <a:lstStyle/>
            <a:p>
              <a:r>
                <a:rPr kumimoji="1" lang="ja-JP" altLang="en-US" sz="3200" dirty="0">
                  <a:solidFill>
                    <a:schemeClr val="tx1">
                      <a:lumMod val="50000"/>
                    </a:schemeClr>
                  </a:solidFill>
                  <a:latin typeface="Meiryo UI" panose="020B0604030504040204" pitchFamily="50" charset="-128"/>
                  <a:ea typeface="Meiryo UI" panose="020B0604030504040204" pitchFamily="50" charset="-128"/>
                </a:rPr>
                <a:t>質問・疑問マトリクス</a:t>
              </a:r>
            </a:p>
          </p:txBody>
        </p:sp>
        <p:pic>
          <p:nvPicPr>
            <p:cNvPr id="6" name="図 5">
              <a:extLst>
                <a:ext uri="{FF2B5EF4-FFF2-40B4-BE49-F238E27FC236}">
                  <a16:creationId xmlns:a16="http://schemas.microsoft.com/office/drawing/2014/main" id="{B2BF9771-B39B-4D76-B347-F4C97799411E}"/>
                </a:ext>
              </a:extLst>
            </p:cNvPr>
            <p:cNvPicPr>
              <a:picLocks noChangeAspect="1"/>
            </p:cNvPicPr>
            <p:nvPr/>
          </p:nvPicPr>
          <p:blipFill>
            <a:blip r:embed="rId4"/>
            <a:stretch>
              <a:fillRect/>
            </a:stretch>
          </p:blipFill>
          <p:spPr>
            <a:xfrm>
              <a:off x="3070526" y="2527101"/>
              <a:ext cx="6639888" cy="4111030"/>
            </a:xfrm>
            <a:prstGeom prst="rect">
              <a:avLst/>
            </a:prstGeom>
          </p:spPr>
        </p:pic>
        <p:sp>
          <p:nvSpPr>
            <p:cNvPr id="7" name="テキスト ボックス 6">
              <a:extLst>
                <a:ext uri="{FF2B5EF4-FFF2-40B4-BE49-F238E27FC236}">
                  <a16:creationId xmlns:a16="http://schemas.microsoft.com/office/drawing/2014/main" id="{701CB315-2B2A-4230-ADAE-B6D811966C04}"/>
                </a:ext>
              </a:extLst>
            </p:cNvPr>
            <p:cNvSpPr txBox="1"/>
            <p:nvPr/>
          </p:nvSpPr>
          <p:spPr>
            <a:xfrm>
              <a:off x="4904121" y="6638131"/>
              <a:ext cx="5298976" cy="276999"/>
            </a:xfrm>
            <a:prstGeom prst="rect">
              <a:avLst/>
            </a:prstGeom>
            <a:noFill/>
          </p:spPr>
          <p:txBody>
            <a:bodyPr wrap="square" rtlCol="0">
              <a:spAutoFit/>
            </a:bodyPr>
            <a:lstStyle/>
            <a:p>
              <a:r>
                <a:rPr kumimoji="1" lang="ja-JP" altLang="en-US" sz="1200" dirty="0">
                  <a:solidFill>
                    <a:schemeClr val="tx1">
                      <a:lumMod val="50000"/>
                    </a:schemeClr>
                  </a:solidFill>
                  <a:latin typeface="Meiryo UI" panose="020B0604030504040204" pitchFamily="50" charset="-128"/>
                  <a:ea typeface="Meiryo UI" panose="020B0604030504040204" pitchFamily="50" charset="-128"/>
                </a:rPr>
                <a:t>シンキング・ツール～考えることを教えたい（著　黒上　晴夫ら）</a:t>
              </a:r>
              <a:r>
                <a:rPr lang="ja-JP" altLang="en-US" sz="1200" dirty="0">
                  <a:solidFill>
                    <a:schemeClr val="tx1">
                      <a:lumMod val="50000"/>
                    </a:schemeClr>
                  </a:solidFill>
                  <a:latin typeface="Meiryo UI" panose="020B0604030504040204" pitchFamily="50" charset="-128"/>
                  <a:ea typeface="Meiryo UI" panose="020B0604030504040204" pitchFamily="50" charset="-128"/>
                </a:rPr>
                <a:t>より</a:t>
              </a:r>
            </a:p>
          </p:txBody>
        </p:sp>
      </p:grpSp>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5404" y="241919"/>
            <a:ext cx="2018780" cy="1784097"/>
          </a:xfrm>
          <a:prstGeom prst="rect">
            <a:avLst/>
          </a:prstGeom>
        </p:spPr>
      </p:pic>
    </p:spTree>
    <p:extLst>
      <p:ext uri="{BB962C8B-B14F-4D97-AF65-F5344CB8AC3E}">
        <p14:creationId xmlns:p14="http://schemas.microsoft.com/office/powerpoint/2010/main" val="38432999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9102D64-7479-46AC-A882-23DADB5C74A2}"/>
              </a:ext>
            </a:extLst>
          </p:cNvPr>
          <p:cNvSpPr>
            <a:spLocks noGrp="1"/>
          </p:cNvSpPr>
          <p:nvPr>
            <p:ph type="sldNum" sz="quarter" idx="12"/>
          </p:nvPr>
        </p:nvSpPr>
        <p:spPr/>
        <p:txBody>
          <a:bodyPr/>
          <a:lstStyle/>
          <a:p>
            <a:pPr>
              <a:defRPr/>
            </a:pPr>
            <a:fld id="{BA188811-FF8B-49CE-A749-49201109BD4E}" type="slidenum">
              <a:rPr lang="en-US" altLang="ja-JP" smtClean="0">
                <a:latin typeface="Meiryo UI" panose="020B0604030504040204" pitchFamily="50" charset="-128"/>
                <a:ea typeface="Meiryo UI" panose="020B0604030504040204" pitchFamily="50" charset="-128"/>
              </a:rPr>
              <a:pPr>
                <a:defRPr/>
              </a:pPr>
              <a:t>7</a:t>
            </a:fld>
            <a:endParaRPr lang="en-US" altLang="ja-JP">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4D369E61-3747-4AE2-954E-1E96FEBB13B6}"/>
              </a:ext>
            </a:extLst>
          </p:cNvPr>
          <p:cNvSpPr/>
          <p:nvPr/>
        </p:nvSpPr>
        <p:spPr>
          <a:xfrm>
            <a:off x="4856465" y="536401"/>
            <a:ext cx="4048049" cy="1417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800" dirty="0">
                <a:solidFill>
                  <a:schemeClr val="tx1">
                    <a:lumMod val="50000"/>
                  </a:schemeClr>
                </a:solidFill>
                <a:latin typeface="Meiryo UI" panose="020B0604030504040204" pitchFamily="50" charset="-128"/>
                <a:ea typeface="Meiryo UI" panose="020B0604030504040204" pitchFamily="50" charset="-128"/>
              </a:rPr>
              <a:t>H27</a:t>
            </a:r>
            <a:r>
              <a:rPr kumimoji="1" lang="ja-JP" altLang="en-US" sz="2800" dirty="0">
                <a:solidFill>
                  <a:schemeClr val="tx1">
                    <a:lumMod val="50000"/>
                  </a:schemeClr>
                </a:solidFill>
                <a:latin typeface="Meiryo UI" panose="020B0604030504040204" pitchFamily="50" charset="-128"/>
                <a:ea typeface="Meiryo UI" panose="020B0604030504040204" pitchFamily="50" charset="-128"/>
              </a:rPr>
              <a:t>と</a:t>
            </a:r>
            <a:r>
              <a:rPr kumimoji="1" lang="en-US" altLang="ja-JP" sz="2800" dirty="0">
                <a:solidFill>
                  <a:schemeClr val="tx1">
                    <a:lumMod val="50000"/>
                  </a:schemeClr>
                </a:solidFill>
                <a:latin typeface="Meiryo UI" panose="020B0604030504040204" pitchFamily="50" charset="-128"/>
                <a:ea typeface="Meiryo UI" panose="020B0604030504040204" pitchFamily="50" charset="-128"/>
              </a:rPr>
              <a:t>H29</a:t>
            </a:r>
            <a:r>
              <a:rPr kumimoji="1" lang="ja-JP" altLang="en-US" sz="2800" dirty="0">
                <a:solidFill>
                  <a:schemeClr val="tx1">
                    <a:lumMod val="50000"/>
                  </a:schemeClr>
                </a:solidFill>
                <a:latin typeface="Meiryo UI" panose="020B0604030504040204" pitchFamily="50" charset="-128"/>
                <a:ea typeface="Meiryo UI" panose="020B0604030504040204" pitchFamily="50" charset="-128"/>
              </a:rPr>
              <a:t>に</a:t>
            </a:r>
            <a:endParaRPr kumimoji="1" lang="en-US" altLang="ja-JP" sz="2800" dirty="0">
              <a:solidFill>
                <a:schemeClr val="tx1">
                  <a:lumMod val="50000"/>
                </a:schemeClr>
              </a:solidFill>
              <a:latin typeface="Meiryo UI" panose="020B0604030504040204" pitchFamily="50" charset="-128"/>
              <a:ea typeface="Meiryo UI" panose="020B0604030504040204" pitchFamily="50" charset="-128"/>
            </a:endParaRPr>
          </a:p>
          <a:p>
            <a:r>
              <a:rPr lang="ja-JP" altLang="en-US" sz="2800" dirty="0">
                <a:solidFill>
                  <a:schemeClr val="tx1">
                    <a:lumMod val="50000"/>
                  </a:schemeClr>
                </a:solidFill>
                <a:latin typeface="Meiryo UI" panose="020B0604030504040204" pitchFamily="50" charset="-128"/>
                <a:ea typeface="Meiryo UI" panose="020B0604030504040204" pitchFamily="50" charset="-128"/>
              </a:rPr>
              <a:t>外国人観光客の増加比が特に大きい</a:t>
            </a:r>
            <a:endParaRPr kumimoji="1" lang="ja-JP" altLang="en-US" sz="2800" dirty="0">
              <a:solidFill>
                <a:schemeClr val="tx1">
                  <a:lumMod val="50000"/>
                </a:schemeClr>
              </a:solidFill>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1B25C9CB-6B3F-4FEF-AAB6-72DF3B1649B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94453" y="3620899"/>
            <a:ext cx="886427" cy="1713669"/>
          </a:xfrm>
          <a:prstGeom prst="rect">
            <a:avLst/>
          </a:prstGeom>
        </p:spPr>
      </p:pic>
      <p:sp>
        <p:nvSpPr>
          <p:cNvPr id="4" name="吹き出し: 角を丸めた四角形 16">
            <a:extLst>
              <a:ext uri="{FF2B5EF4-FFF2-40B4-BE49-F238E27FC236}">
                <a16:creationId xmlns:a16="http://schemas.microsoft.com/office/drawing/2014/main" id="{41C1C954-15A3-4A10-AC8D-8D6C11773CC6}"/>
              </a:ext>
            </a:extLst>
          </p:cNvPr>
          <p:cNvSpPr/>
          <p:nvPr/>
        </p:nvSpPr>
        <p:spPr>
          <a:xfrm>
            <a:off x="355897" y="836342"/>
            <a:ext cx="3870415" cy="1648996"/>
          </a:xfrm>
          <a:prstGeom prst="wedgeRoundRectCallout">
            <a:avLst>
              <a:gd name="adj1" fmla="val -34465"/>
              <a:gd name="adj2" fmla="val 80117"/>
              <a:gd name="adj3" fmla="val 16667"/>
            </a:avLst>
          </a:prstGeom>
          <a:ln w="12700">
            <a:solidFill>
              <a:schemeClr val="tx1">
                <a:lumMod val="50000"/>
              </a:schemeClr>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ja-JP" altLang="en-US" sz="3200" dirty="0">
                <a:solidFill>
                  <a:schemeClr val="tx1">
                    <a:lumMod val="50000"/>
                  </a:schemeClr>
                </a:solidFill>
                <a:latin typeface="Meiryo UI" panose="020B0604030504040204" pitchFamily="50" charset="-128"/>
                <a:ea typeface="Meiryo UI" panose="020B0604030504040204" pitchFamily="50" charset="-128"/>
                <a:cs typeface="+mn-lt"/>
              </a:rPr>
              <a:t>どこの国の観光客が増えたのか</a:t>
            </a:r>
          </a:p>
          <a:p>
            <a:pPr algn="ctr"/>
            <a:r>
              <a:rPr lang="ja-JP" altLang="en-US" sz="3200" dirty="0">
                <a:solidFill>
                  <a:schemeClr val="tx1">
                    <a:lumMod val="50000"/>
                  </a:schemeClr>
                </a:solidFill>
                <a:latin typeface="Meiryo UI" panose="020B0604030504040204" pitchFamily="50" charset="-128"/>
                <a:ea typeface="Meiryo UI" panose="020B0604030504040204" pitchFamily="50" charset="-128"/>
                <a:cs typeface="+mn-lt"/>
              </a:rPr>
              <a:t>（</a:t>
            </a:r>
            <a:r>
              <a:rPr lang="en-US" altLang="ja-JP" sz="3200" dirty="0">
                <a:solidFill>
                  <a:srgbClr val="FF0000"/>
                </a:solidFill>
                <a:latin typeface="Meiryo UI" panose="020B0604030504040204" pitchFamily="50" charset="-128"/>
                <a:ea typeface="Meiryo UI" panose="020B0604030504040204" pitchFamily="50" charset="-128"/>
                <a:cs typeface="+mn-lt"/>
              </a:rPr>
              <a:t>Who</a:t>
            </a:r>
            <a:r>
              <a:rPr lang="ja-JP" altLang="en-US" sz="3200" dirty="0">
                <a:solidFill>
                  <a:srgbClr val="FF0000"/>
                </a:solidFill>
                <a:latin typeface="Meiryo UI" panose="020B0604030504040204" pitchFamily="50" charset="-128"/>
                <a:ea typeface="Meiryo UI" panose="020B0604030504040204" pitchFamily="50" charset="-128"/>
                <a:cs typeface="+mn-lt"/>
              </a:rPr>
              <a:t>？</a:t>
            </a:r>
            <a:r>
              <a:rPr lang="ja-JP" altLang="en-US" sz="3200" dirty="0">
                <a:solidFill>
                  <a:schemeClr val="tx1">
                    <a:lumMod val="50000"/>
                  </a:schemeClr>
                </a:solidFill>
                <a:latin typeface="Meiryo UI" panose="020B0604030504040204" pitchFamily="50" charset="-128"/>
                <a:ea typeface="Meiryo UI" panose="020B0604030504040204" pitchFamily="50" charset="-128"/>
                <a:cs typeface="+mn-lt"/>
              </a:rPr>
              <a:t>＋</a:t>
            </a:r>
            <a:r>
              <a:rPr lang="ja-JP" altLang="en-US" sz="3200" dirty="0">
                <a:solidFill>
                  <a:srgbClr val="0070C0"/>
                </a:solidFill>
                <a:latin typeface="Meiryo UI" panose="020B0604030504040204" pitchFamily="50" charset="-128"/>
                <a:ea typeface="Meiryo UI" panose="020B0604030504040204" pitchFamily="50" charset="-128"/>
                <a:cs typeface="+mn-lt"/>
              </a:rPr>
              <a:t>過去</a:t>
            </a:r>
            <a:r>
              <a:rPr lang="ja-JP" altLang="en-US" sz="3200" dirty="0">
                <a:solidFill>
                  <a:schemeClr val="tx1">
                    <a:lumMod val="50000"/>
                  </a:schemeClr>
                </a:solidFill>
                <a:latin typeface="Meiryo UI" panose="020B0604030504040204" pitchFamily="50" charset="-128"/>
                <a:ea typeface="Meiryo UI" panose="020B0604030504040204" pitchFamily="50" charset="-128"/>
                <a:cs typeface="+mn-lt"/>
              </a:rPr>
              <a:t>）</a:t>
            </a:r>
          </a:p>
        </p:txBody>
      </p:sp>
      <p:sp>
        <p:nvSpPr>
          <p:cNvPr id="5" name="吹き出し: 角を丸めた四角形 16">
            <a:extLst>
              <a:ext uri="{FF2B5EF4-FFF2-40B4-BE49-F238E27FC236}">
                <a16:creationId xmlns:a16="http://schemas.microsoft.com/office/drawing/2014/main" id="{9CAF9BD5-8A32-4D07-B5D7-CA60292816B4}"/>
              </a:ext>
            </a:extLst>
          </p:cNvPr>
          <p:cNvSpPr/>
          <p:nvPr/>
        </p:nvSpPr>
        <p:spPr>
          <a:xfrm>
            <a:off x="2168950" y="2804144"/>
            <a:ext cx="3858761" cy="1593099"/>
          </a:xfrm>
          <a:prstGeom prst="wedgeRoundRectCallout">
            <a:avLst>
              <a:gd name="adj1" fmla="val -66573"/>
              <a:gd name="adj2" fmla="val -1578"/>
              <a:gd name="adj3" fmla="val 16667"/>
            </a:avLst>
          </a:prstGeom>
          <a:ln w="12700">
            <a:solidFill>
              <a:schemeClr val="tx1">
                <a:lumMod val="50000"/>
              </a:schemeClr>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ja-JP" sz="3200" dirty="0">
                <a:solidFill>
                  <a:schemeClr val="tx1">
                    <a:lumMod val="50000"/>
                  </a:schemeClr>
                </a:solidFill>
                <a:latin typeface="Meiryo UI" panose="020B0604030504040204" pitchFamily="50" charset="-128"/>
                <a:ea typeface="Meiryo UI" panose="020B0604030504040204" pitchFamily="50" charset="-128"/>
              </a:rPr>
              <a:t>どのようにして</a:t>
            </a:r>
            <a:endParaRPr lang="en-US" altLang="ja-JP" sz="3200" dirty="0">
              <a:latin typeface="Meiryo UI" panose="020B0604030504040204" pitchFamily="50" charset="-128"/>
              <a:ea typeface="Meiryo UI" panose="020B0604030504040204" pitchFamily="50" charset="-128"/>
              <a:cs typeface="+mn-lt"/>
            </a:endParaRPr>
          </a:p>
          <a:p>
            <a:pPr algn="ctr"/>
            <a:r>
              <a:rPr lang="ja-JP" sz="3200" dirty="0">
                <a:solidFill>
                  <a:schemeClr val="tx1">
                    <a:lumMod val="50000"/>
                  </a:schemeClr>
                </a:solidFill>
                <a:latin typeface="Meiryo UI" panose="020B0604030504040204" pitchFamily="50" charset="-128"/>
                <a:ea typeface="Meiryo UI" panose="020B0604030504040204" pitchFamily="50" charset="-128"/>
              </a:rPr>
              <a:t>そうなったのか</a:t>
            </a:r>
            <a:endParaRPr lang="en-US" altLang="ja-JP" sz="3200" dirty="0">
              <a:latin typeface="Meiryo UI" panose="020B0604030504040204" pitchFamily="50" charset="-128"/>
              <a:ea typeface="Meiryo UI" panose="020B0604030504040204" pitchFamily="50" charset="-128"/>
              <a:cs typeface="+mn-lt"/>
            </a:endParaRPr>
          </a:p>
          <a:p>
            <a:pPr algn="ctr"/>
            <a:r>
              <a:rPr lang="ja-JP" sz="3200" dirty="0">
                <a:solidFill>
                  <a:schemeClr val="tx1">
                    <a:lumMod val="50000"/>
                  </a:schemeClr>
                </a:solidFill>
                <a:latin typeface="Meiryo UI" panose="020B0604030504040204" pitchFamily="50" charset="-128"/>
                <a:ea typeface="Meiryo UI" panose="020B0604030504040204" pitchFamily="50" charset="-128"/>
              </a:rPr>
              <a:t>（</a:t>
            </a:r>
            <a:r>
              <a:rPr lang="en-US" altLang="ja-JP" sz="3200" dirty="0">
                <a:solidFill>
                  <a:srgbClr val="FF0000"/>
                </a:solidFill>
                <a:latin typeface="Meiryo UI" panose="020B0604030504040204" pitchFamily="50" charset="-128"/>
                <a:ea typeface="Meiryo UI" panose="020B0604030504040204" pitchFamily="50" charset="-128"/>
              </a:rPr>
              <a:t>How</a:t>
            </a:r>
            <a:r>
              <a:rPr lang="ja-JP" sz="3200" dirty="0">
                <a:solidFill>
                  <a:srgbClr val="FF0000"/>
                </a:solidFill>
                <a:latin typeface="Meiryo UI" panose="020B0604030504040204" pitchFamily="50" charset="-128"/>
                <a:ea typeface="Meiryo UI" panose="020B0604030504040204" pitchFamily="50" charset="-128"/>
              </a:rPr>
              <a:t>？</a:t>
            </a:r>
            <a:r>
              <a:rPr lang="ja-JP" sz="3200" dirty="0">
                <a:solidFill>
                  <a:schemeClr val="tx1">
                    <a:lumMod val="50000"/>
                  </a:schemeClr>
                </a:solidFill>
                <a:latin typeface="Meiryo UI" panose="020B0604030504040204" pitchFamily="50" charset="-128"/>
                <a:ea typeface="Meiryo UI" panose="020B0604030504040204" pitchFamily="50" charset="-128"/>
              </a:rPr>
              <a:t>＋</a:t>
            </a:r>
            <a:r>
              <a:rPr lang="ja-JP" sz="3200" dirty="0">
                <a:solidFill>
                  <a:srgbClr val="0070C0"/>
                </a:solidFill>
                <a:latin typeface="Meiryo UI" panose="020B0604030504040204" pitchFamily="50" charset="-128"/>
                <a:ea typeface="Meiryo UI" panose="020B0604030504040204" pitchFamily="50" charset="-128"/>
              </a:rPr>
              <a:t>過去</a:t>
            </a:r>
            <a:r>
              <a:rPr lang="ja-JP" sz="3200" dirty="0">
                <a:solidFill>
                  <a:schemeClr val="tx1">
                    <a:lumMod val="50000"/>
                  </a:schemeClr>
                </a:solidFill>
                <a:latin typeface="Meiryo UI" panose="020B0604030504040204" pitchFamily="50" charset="-128"/>
                <a:ea typeface="Meiryo UI" panose="020B0604030504040204" pitchFamily="50" charset="-128"/>
              </a:rPr>
              <a:t>）</a:t>
            </a:r>
          </a:p>
        </p:txBody>
      </p:sp>
      <p:sp>
        <p:nvSpPr>
          <p:cNvPr id="6" name="吹き出し: 角を丸めた四角形 16">
            <a:extLst>
              <a:ext uri="{FF2B5EF4-FFF2-40B4-BE49-F238E27FC236}">
                <a16:creationId xmlns:a16="http://schemas.microsoft.com/office/drawing/2014/main" id="{2BAD8852-83D7-47DB-B52F-D5B35249E942}"/>
              </a:ext>
            </a:extLst>
          </p:cNvPr>
          <p:cNvSpPr/>
          <p:nvPr/>
        </p:nvSpPr>
        <p:spPr>
          <a:xfrm>
            <a:off x="2977372" y="4716050"/>
            <a:ext cx="4569669" cy="1593099"/>
          </a:xfrm>
          <a:prstGeom prst="wedgeRoundRectCallout">
            <a:avLst>
              <a:gd name="adj1" fmla="val -78915"/>
              <a:gd name="adj2" fmla="val -45121"/>
              <a:gd name="adj3" fmla="val 16667"/>
            </a:avLst>
          </a:prstGeom>
          <a:ln w="12700">
            <a:solidFill>
              <a:schemeClr val="tx1">
                <a:lumMod val="50000"/>
              </a:schemeClr>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ja-JP" sz="3200" dirty="0">
                <a:solidFill>
                  <a:schemeClr val="tx1">
                    <a:lumMod val="50000"/>
                  </a:schemeClr>
                </a:solidFill>
                <a:latin typeface="Meiryo UI" panose="020B0604030504040204" pitchFamily="50" charset="-128"/>
                <a:ea typeface="Meiryo UI" panose="020B0604030504040204" pitchFamily="50" charset="-128"/>
              </a:rPr>
              <a:t>さらに増やすためには</a:t>
            </a:r>
            <a:endParaRPr lang="en-US" altLang="ja-JP" sz="3200" dirty="0">
              <a:latin typeface="Meiryo UI" panose="020B0604030504040204" pitchFamily="50" charset="-128"/>
              <a:ea typeface="Meiryo UI" panose="020B0604030504040204" pitchFamily="50" charset="-128"/>
              <a:cs typeface="+mn-lt"/>
            </a:endParaRPr>
          </a:p>
          <a:p>
            <a:pPr algn="ctr"/>
            <a:r>
              <a:rPr lang="ja-JP" sz="3200" dirty="0">
                <a:solidFill>
                  <a:schemeClr val="tx1">
                    <a:lumMod val="50000"/>
                  </a:schemeClr>
                </a:solidFill>
                <a:latin typeface="Meiryo UI" panose="020B0604030504040204" pitchFamily="50" charset="-128"/>
                <a:ea typeface="Meiryo UI" panose="020B0604030504040204" pitchFamily="50" charset="-128"/>
              </a:rPr>
              <a:t>どんな手段があるのか</a:t>
            </a:r>
            <a:endParaRPr lang="en-US" altLang="ja-JP" sz="3200" dirty="0">
              <a:latin typeface="Meiryo UI" panose="020B0604030504040204" pitchFamily="50" charset="-128"/>
              <a:ea typeface="Meiryo UI" panose="020B0604030504040204" pitchFamily="50" charset="-128"/>
              <a:cs typeface="+mn-lt"/>
            </a:endParaRPr>
          </a:p>
          <a:p>
            <a:pPr algn="ctr"/>
            <a:r>
              <a:rPr lang="ja-JP" sz="3200" dirty="0">
                <a:solidFill>
                  <a:schemeClr val="tx1">
                    <a:lumMod val="50000"/>
                  </a:schemeClr>
                </a:solidFill>
                <a:latin typeface="Meiryo UI" panose="020B0604030504040204" pitchFamily="50" charset="-128"/>
                <a:ea typeface="Meiryo UI" panose="020B0604030504040204" pitchFamily="50" charset="-128"/>
              </a:rPr>
              <a:t>（</a:t>
            </a:r>
            <a:r>
              <a:rPr lang="en-US" altLang="ja-JP" sz="3200" dirty="0">
                <a:solidFill>
                  <a:srgbClr val="FF0000"/>
                </a:solidFill>
                <a:latin typeface="Meiryo UI" panose="020B0604030504040204" pitchFamily="50" charset="-128"/>
                <a:ea typeface="Meiryo UI" panose="020B0604030504040204" pitchFamily="50" charset="-128"/>
              </a:rPr>
              <a:t>How</a:t>
            </a:r>
            <a:r>
              <a:rPr lang="ja-JP" sz="3200" dirty="0">
                <a:solidFill>
                  <a:srgbClr val="FF0000"/>
                </a:solidFill>
                <a:latin typeface="Meiryo UI" panose="020B0604030504040204" pitchFamily="50" charset="-128"/>
                <a:ea typeface="Meiryo UI" panose="020B0604030504040204" pitchFamily="50" charset="-128"/>
              </a:rPr>
              <a:t>？</a:t>
            </a:r>
            <a:r>
              <a:rPr lang="ja-JP" sz="3200" dirty="0">
                <a:solidFill>
                  <a:schemeClr val="tx1">
                    <a:lumMod val="50000"/>
                  </a:schemeClr>
                </a:solidFill>
                <a:latin typeface="Meiryo UI" panose="020B0604030504040204" pitchFamily="50" charset="-128"/>
                <a:ea typeface="Meiryo UI" panose="020B0604030504040204" pitchFamily="50" charset="-128"/>
              </a:rPr>
              <a:t>＋</a:t>
            </a:r>
            <a:r>
              <a:rPr lang="ja-JP" sz="3200" dirty="0">
                <a:solidFill>
                  <a:srgbClr val="0070C0"/>
                </a:solidFill>
                <a:latin typeface="Meiryo UI" panose="020B0604030504040204" pitchFamily="50" charset="-128"/>
                <a:ea typeface="Meiryo UI" panose="020B0604030504040204" pitchFamily="50" charset="-128"/>
              </a:rPr>
              <a:t>可能性</a:t>
            </a:r>
            <a:r>
              <a:rPr lang="ja-JP" sz="3200" dirty="0">
                <a:solidFill>
                  <a:schemeClr val="tx1">
                    <a:lumMod val="50000"/>
                  </a:schemeClr>
                </a:solidFill>
                <a:latin typeface="Meiryo UI" panose="020B0604030504040204" pitchFamily="50" charset="-128"/>
                <a:ea typeface="Meiryo UI" panose="020B0604030504040204" pitchFamily="50" charset="-128"/>
              </a:rPr>
              <a:t>）</a:t>
            </a:r>
          </a:p>
        </p:txBody>
      </p:sp>
      <p:sp>
        <p:nvSpPr>
          <p:cNvPr id="3" name="正方形/長方形 2">
            <a:extLst>
              <a:ext uri="{FF2B5EF4-FFF2-40B4-BE49-F238E27FC236}">
                <a16:creationId xmlns:a16="http://schemas.microsoft.com/office/drawing/2014/main" id="{7B82D3ED-201E-4F6A-9F98-B0FBF703BEBE}"/>
              </a:ext>
            </a:extLst>
          </p:cNvPr>
          <p:cNvSpPr/>
          <p:nvPr/>
        </p:nvSpPr>
        <p:spPr>
          <a:xfrm>
            <a:off x="108269" y="5688973"/>
            <a:ext cx="2737741" cy="1015663"/>
          </a:xfrm>
          <a:prstGeom prst="rect">
            <a:avLst/>
          </a:prstGeom>
        </p:spPr>
        <p:txBody>
          <a:bodyPr wrap="square" lIns="91440" tIns="45720" rIns="91440" bIns="45720" anchor="t">
            <a:spAutoFit/>
          </a:bodyPr>
          <a:lstStyle/>
          <a:p>
            <a:r>
              <a:rPr lang="ja-JP" altLang="en-US" b="1" dirty="0">
                <a:solidFill>
                  <a:srgbClr val="FF0000"/>
                </a:solidFill>
                <a:latin typeface="Meiryo UI" panose="020B0604030504040204" pitchFamily="50" charset="-128"/>
                <a:ea typeface="Meiryo UI" panose="020B0604030504040204" pitchFamily="50" charset="-128"/>
              </a:rPr>
              <a:t>意図的な働きかけ</a:t>
            </a:r>
            <a:endParaRPr lang="en-US" altLang="ja-JP" b="1" dirty="0">
              <a:solidFill>
                <a:srgbClr val="FF0000"/>
              </a:solidFill>
              <a:latin typeface="Meiryo UI" panose="020B0604030504040204" pitchFamily="50" charset="-128"/>
              <a:ea typeface="Meiryo UI" panose="020B0604030504040204" pitchFamily="50" charset="-128"/>
            </a:endParaRPr>
          </a:p>
          <a:p>
            <a:r>
              <a:rPr lang="ja-JP" altLang="en-US" sz="1800" dirty="0">
                <a:solidFill>
                  <a:schemeClr val="tx1">
                    <a:lumMod val="50000"/>
                  </a:schemeClr>
                </a:solidFill>
                <a:latin typeface="Meiryo UI" panose="020B0604030504040204" pitchFamily="50" charset="-128"/>
                <a:ea typeface="Meiryo UI" panose="020B0604030504040204" pitchFamily="50" charset="-128"/>
              </a:rPr>
              <a:t>「考えるための技法</a:t>
            </a:r>
            <a:r>
              <a:rPr lang="ja-JP" altLang="en-US" sz="1800" dirty="0" smtClean="0">
                <a:solidFill>
                  <a:schemeClr val="tx1">
                    <a:lumMod val="50000"/>
                  </a:schemeClr>
                </a:solidFill>
                <a:latin typeface="Meiryo UI" panose="020B0604030504040204" pitchFamily="50" charset="-128"/>
                <a:ea typeface="Meiryo UI" panose="020B0604030504040204" pitchFamily="50" charset="-128"/>
              </a:rPr>
              <a:t>」を</a:t>
            </a:r>
            <a:endParaRPr lang="en-US" altLang="ja-JP" sz="1800" dirty="0" smtClean="0">
              <a:solidFill>
                <a:schemeClr val="tx1">
                  <a:lumMod val="50000"/>
                </a:schemeClr>
              </a:solidFill>
              <a:latin typeface="Meiryo UI" panose="020B0604030504040204" pitchFamily="50" charset="-128"/>
              <a:ea typeface="Meiryo UI" panose="020B0604030504040204" pitchFamily="50" charset="-128"/>
            </a:endParaRPr>
          </a:p>
          <a:p>
            <a:r>
              <a:rPr lang="ja-JP" altLang="en-US" sz="1800" dirty="0">
                <a:solidFill>
                  <a:schemeClr val="tx1">
                    <a:lumMod val="50000"/>
                  </a:schemeClr>
                </a:solidFill>
                <a:latin typeface="Meiryo UI" panose="020B0604030504040204" pitchFamily="50" charset="-128"/>
                <a:ea typeface="Meiryo UI" panose="020B0604030504040204" pitchFamily="50" charset="-128"/>
              </a:rPr>
              <a:t>活用</a:t>
            </a:r>
            <a:r>
              <a:rPr lang="ja-JP" altLang="en-US" sz="1800" dirty="0" smtClean="0">
                <a:solidFill>
                  <a:schemeClr val="tx1">
                    <a:lumMod val="50000"/>
                  </a:schemeClr>
                </a:solidFill>
                <a:latin typeface="Meiryo UI" panose="020B0604030504040204" pitchFamily="50" charset="-128"/>
                <a:ea typeface="Meiryo UI" panose="020B0604030504040204" pitchFamily="50" charset="-128"/>
              </a:rPr>
              <a:t>する</a:t>
            </a:r>
            <a:endParaRPr lang="en-US" altLang="ja-JP" sz="1800" dirty="0">
              <a:solidFill>
                <a:schemeClr val="tx1">
                  <a:lumMod val="50000"/>
                </a:schemeClr>
              </a:solidFill>
              <a:latin typeface="Meiryo UI" panose="020B0604030504040204" pitchFamily="50" charset="-128"/>
              <a:ea typeface="Meiryo UI" panose="020B0604030504040204" pitchFamily="50" charset="-128"/>
            </a:endParaRPr>
          </a:p>
        </p:txBody>
      </p:sp>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5781" y="2272816"/>
            <a:ext cx="2018780" cy="1784097"/>
          </a:xfrm>
          <a:prstGeom prst="rect">
            <a:avLst/>
          </a:prstGeom>
        </p:spPr>
      </p:pic>
    </p:spTree>
    <p:extLst>
      <p:ext uri="{BB962C8B-B14F-4D97-AF65-F5344CB8AC3E}">
        <p14:creationId xmlns:p14="http://schemas.microsoft.com/office/powerpoint/2010/main" val="18888781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5F8D91E-A774-45AD-94F9-F95119E605E8}"/>
              </a:ext>
            </a:extLst>
          </p:cNvPr>
          <p:cNvSpPr>
            <a:spLocks noGrp="1"/>
          </p:cNvSpPr>
          <p:nvPr>
            <p:ph type="sldNum" sz="quarter" idx="12"/>
          </p:nvPr>
        </p:nvSpPr>
        <p:spPr/>
        <p:txBody>
          <a:bodyPr/>
          <a:lstStyle/>
          <a:p>
            <a:pPr>
              <a:defRPr/>
            </a:pPr>
            <a:fld id="{BA188811-FF8B-49CE-A749-49201109BD4E}" type="slidenum">
              <a:rPr lang="en-US" altLang="ja-JP" smtClean="0">
                <a:latin typeface="Meiryo UI" panose="020B0604030504040204" pitchFamily="50" charset="-128"/>
                <a:ea typeface="Meiryo UI" panose="020B0604030504040204" pitchFamily="50" charset="-128"/>
              </a:rPr>
              <a:pPr>
                <a:defRPr/>
              </a:pPr>
              <a:t>8</a:t>
            </a:fld>
            <a:endParaRPr lang="en-US" altLang="ja-JP">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83C099F7-88CD-4A3A-93A7-9959AF35747A}"/>
              </a:ext>
            </a:extLst>
          </p:cNvPr>
          <p:cNvSpPr/>
          <p:nvPr/>
        </p:nvSpPr>
        <p:spPr>
          <a:xfrm>
            <a:off x="7004893" y="5962952"/>
            <a:ext cx="2002517" cy="538222"/>
          </a:xfrm>
          <a:prstGeom prst="rect">
            <a:avLst/>
          </a:prstGeom>
          <a:solidFill>
            <a:srgbClr val="FFFF00"/>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eaLnBrk="0" fontAlgn="base" hangingPunct="0">
              <a:spcBef>
                <a:spcPct val="0"/>
              </a:spcBef>
              <a:spcAft>
                <a:spcPct val="0"/>
              </a:spcAft>
              <a:defRPr kumimoji="1" sz="2400" kern="1200">
                <a:solidFill>
                  <a:schemeClr val="lt1"/>
                </a:solidFill>
                <a:latin typeface="+mn-lt"/>
                <a:ea typeface="+mn-ea"/>
                <a:cs typeface="+mn-cs"/>
              </a:defRPr>
            </a:lvl1pPr>
            <a:lvl2pPr marL="457200" algn="l" rtl="0" eaLnBrk="0" fontAlgn="base" hangingPunct="0">
              <a:spcBef>
                <a:spcPct val="0"/>
              </a:spcBef>
              <a:spcAft>
                <a:spcPct val="0"/>
              </a:spcAft>
              <a:defRPr kumimoji="1" sz="2400" kern="1200">
                <a:solidFill>
                  <a:schemeClr val="lt1"/>
                </a:solidFill>
                <a:latin typeface="+mn-lt"/>
                <a:ea typeface="+mn-ea"/>
                <a:cs typeface="+mn-cs"/>
              </a:defRPr>
            </a:lvl2pPr>
            <a:lvl3pPr marL="914400" algn="l" rtl="0" eaLnBrk="0" fontAlgn="base" hangingPunct="0">
              <a:spcBef>
                <a:spcPct val="0"/>
              </a:spcBef>
              <a:spcAft>
                <a:spcPct val="0"/>
              </a:spcAft>
              <a:defRPr kumimoji="1" sz="2400" kern="1200">
                <a:solidFill>
                  <a:schemeClr val="lt1"/>
                </a:solidFill>
                <a:latin typeface="+mn-lt"/>
                <a:ea typeface="+mn-ea"/>
                <a:cs typeface="+mn-cs"/>
              </a:defRPr>
            </a:lvl3pPr>
            <a:lvl4pPr marL="1371600" algn="l" rtl="0" eaLnBrk="0" fontAlgn="base" hangingPunct="0">
              <a:spcBef>
                <a:spcPct val="0"/>
              </a:spcBef>
              <a:spcAft>
                <a:spcPct val="0"/>
              </a:spcAft>
              <a:defRPr kumimoji="1" sz="2400" kern="1200">
                <a:solidFill>
                  <a:schemeClr val="lt1"/>
                </a:solidFill>
                <a:latin typeface="+mn-lt"/>
                <a:ea typeface="+mn-ea"/>
                <a:cs typeface="+mn-cs"/>
              </a:defRPr>
            </a:lvl4pPr>
            <a:lvl5pPr marL="1828800" algn="l" rtl="0" eaLnBrk="0" fontAlgn="base" hangingPunct="0">
              <a:spcBef>
                <a:spcPct val="0"/>
              </a:spcBef>
              <a:spcAft>
                <a:spcPct val="0"/>
              </a:spcAft>
              <a:defRPr kumimoji="1" sz="2400" kern="1200">
                <a:solidFill>
                  <a:schemeClr val="lt1"/>
                </a:solidFill>
                <a:latin typeface="+mn-lt"/>
                <a:ea typeface="+mn-ea"/>
                <a:cs typeface="+mn-cs"/>
              </a:defRPr>
            </a:lvl5pPr>
            <a:lvl6pPr marL="2286000" algn="l" defTabSz="914400" rtl="0" eaLnBrk="1" latinLnBrk="0" hangingPunct="1">
              <a:defRPr kumimoji="1" sz="2400" kern="1200">
                <a:solidFill>
                  <a:schemeClr val="lt1"/>
                </a:solidFill>
                <a:latin typeface="+mn-lt"/>
                <a:ea typeface="+mn-ea"/>
                <a:cs typeface="+mn-cs"/>
              </a:defRPr>
            </a:lvl6pPr>
            <a:lvl7pPr marL="2743200" algn="l" defTabSz="914400" rtl="0" eaLnBrk="1" latinLnBrk="0" hangingPunct="1">
              <a:defRPr kumimoji="1" sz="2400" kern="1200">
                <a:solidFill>
                  <a:schemeClr val="lt1"/>
                </a:solidFill>
                <a:latin typeface="+mn-lt"/>
                <a:ea typeface="+mn-ea"/>
                <a:cs typeface="+mn-cs"/>
              </a:defRPr>
            </a:lvl7pPr>
            <a:lvl8pPr marL="3200400" algn="l" defTabSz="914400" rtl="0" eaLnBrk="1" latinLnBrk="0" hangingPunct="1">
              <a:defRPr kumimoji="1" sz="2400" kern="1200">
                <a:solidFill>
                  <a:schemeClr val="lt1"/>
                </a:solidFill>
                <a:latin typeface="+mn-lt"/>
                <a:ea typeface="+mn-ea"/>
                <a:cs typeface="+mn-cs"/>
              </a:defRPr>
            </a:lvl8pPr>
            <a:lvl9pPr marL="3657600" algn="l" defTabSz="914400" rtl="0" eaLnBrk="1" latinLnBrk="0" hangingPunct="1">
              <a:defRPr kumimoji="1" sz="2400" kern="1200">
                <a:solidFill>
                  <a:schemeClr val="lt1"/>
                </a:solidFill>
                <a:latin typeface="+mn-lt"/>
                <a:ea typeface="+mn-ea"/>
                <a:cs typeface="+mn-cs"/>
              </a:defRPr>
            </a:lvl9pPr>
          </a:lstStyle>
          <a:p>
            <a:pPr algn="ctr"/>
            <a:r>
              <a:rPr lang="ja-JP" altLang="en-US" sz="2800">
                <a:solidFill>
                  <a:srgbClr val="FF0000"/>
                </a:solidFill>
                <a:latin typeface="Meiryo UI" panose="020B0604030504040204" pitchFamily="50" charset="-128"/>
                <a:ea typeface="Meiryo UI" panose="020B0604030504040204" pitchFamily="50" charset="-128"/>
              </a:rPr>
              <a:t>理由付ける</a:t>
            </a:r>
          </a:p>
        </p:txBody>
      </p:sp>
      <p:grpSp>
        <p:nvGrpSpPr>
          <p:cNvPr id="13" name="グループ化 12">
            <a:extLst>
              <a:ext uri="{FF2B5EF4-FFF2-40B4-BE49-F238E27FC236}">
                <a16:creationId xmlns:a16="http://schemas.microsoft.com/office/drawing/2014/main" id="{8063FAD6-8377-48F4-B027-4E495BD07F00}"/>
              </a:ext>
            </a:extLst>
          </p:cNvPr>
          <p:cNvGrpSpPr/>
          <p:nvPr/>
        </p:nvGrpSpPr>
        <p:grpSpPr>
          <a:xfrm>
            <a:off x="6001493" y="3949004"/>
            <a:ext cx="2723149" cy="1987935"/>
            <a:chOff x="6061469" y="4219713"/>
            <a:chExt cx="2962464" cy="2223833"/>
          </a:xfrm>
        </p:grpSpPr>
        <p:pic>
          <p:nvPicPr>
            <p:cNvPr id="7" name="図 6">
              <a:extLst>
                <a:ext uri="{FF2B5EF4-FFF2-40B4-BE49-F238E27FC236}">
                  <a16:creationId xmlns:a16="http://schemas.microsoft.com/office/drawing/2014/main" id="{D5AAD568-BE1D-495C-88D5-0514222316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7083" y="4219713"/>
              <a:ext cx="2115218" cy="1800580"/>
            </a:xfrm>
            <a:prstGeom prst="rect">
              <a:avLst/>
            </a:prstGeom>
          </p:spPr>
        </p:pic>
        <p:sp>
          <p:nvSpPr>
            <p:cNvPr id="9" name="テキスト ボックス 8">
              <a:extLst>
                <a:ext uri="{FF2B5EF4-FFF2-40B4-BE49-F238E27FC236}">
                  <a16:creationId xmlns:a16="http://schemas.microsoft.com/office/drawing/2014/main" id="{64C96D0B-8909-44D4-818E-EAF807E8A959}"/>
                </a:ext>
              </a:extLst>
            </p:cNvPr>
            <p:cNvSpPr txBox="1"/>
            <p:nvPr/>
          </p:nvSpPr>
          <p:spPr>
            <a:xfrm>
              <a:off x="6061469" y="5927098"/>
              <a:ext cx="2962464" cy="516448"/>
            </a:xfrm>
            <a:prstGeom prst="rect">
              <a:avLst/>
            </a:prstGeom>
            <a:noFill/>
          </p:spPr>
          <p:txBody>
            <a:bodyPr wrap="square" rtlCol="0">
              <a:spAutoFit/>
            </a:bodyPr>
            <a:lstStyle/>
            <a:p>
              <a:r>
                <a:rPr kumimoji="1" lang="ja-JP" altLang="en-US" dirty="0">
                  <a:solidFill>
                    <a:schemeClr val="tx1">
                      <a:lumMod val="50000"/>
                    </a:schemeClr>
                  </a:solidFill>
                  <a:latin typeface="Meiryo UI" panose="020B0604030504040204" pitchFamily="50" charset="-128"/>
                  <a:ea typeface="Meiryo UI" panose="020B0604030504040204" pitchFamily="50" charset="-128"/>
                </a:rPr>
                <a:t>インタビュー調査</a:t>
              </a:r>
            </a:p>
          </p:txBody>
        </p:sp>
      </p:grpSp>
      <p:grpSp>
        <p:nvGrpSpPr>
          <p:cNvPr id="15" name="グループ化 14">
            <a:extLst>
              <a:ext uri="{FF2B5EF4-FFF2-40B4-BE49-F238E27FC236}">
                <a16:creationId xmlns:a16="http://schemas.microsoft.com/office/drawing/2014/main" id="{749820B6-3FE5-4BF6-BEEA-61DF44AA7CC6}"/>
              </a:ext>
            </a:extLst>
          </p:cNvPr>
          <p:cNvGrpSpPr/>
          <p:nvPr/>
        </p:nvGrpSpPr>
        <p:grpSpPr>
          <a:xfrm>
            <a:off x="165703" y="2905778"/>
            <a:ext cx="5673865" cy="3604671"/>
            <a:chOff x="257809" y="3080540"/>
            <a:chExt cx="6510149" cy="3683970"/>
          </a:xfrm>
        </p:grpSpPr>
        <p:pic>
          <p:nvPicPr>
            <p:cNvPr id="5" name="図 4">
              <a:extLst>
                <a:ext uri="{FF2B5EF4-FFF2-40B4-BE49-F238E27FC236}">
                  <a16:creationId xmlns:a16="http://schemas.microsoft.com/office/drawing/2014/main" id="{23B63621-2FF1-47F1-80EB-318EB143DCFD}"/>
                </a:ext>
              </a:extLst>
            </p:cNvPr>
            <p:cNvPicPr>
              <a:picLocks noChangeAspect="1"/>
            </p:cNvPicPr>
            <p:nvPr/>
          </p:nvPicPr>
          <p:blipFill>
            <a:blip r:embed="rId4"/>
            <a:stretch>
              <a:fillRect/>
            </a:stretch>
          </p:blipFill>
          <p:spPr>
            <a:xfrm>
              <a:off x="287892" y="3080540"/>
              <a:ext cx="5451375" cy="3225467"/>
            </a:xfrm>
            <a:prstGeom prst="rect">
              <a:avLst/>
            </a:prstGeom>
          </p:spPr>
        </p:pic>
        <p:sp>
          <p:nvSpPr>
            <p:cNvPr id="8" name="テキスト ボックス 7">
              <a:extLst>
                <a:ext uri="{FF2B5EF4-FFF2-40B4-BE49-F238E27FC236}">
                  <a16:creationId xmlns:a16="http://schemas.microsoft.com/office/drawing/2014/main" id="{B0FA2584-5CB7-4659-9D90-7466FE768EDE}"/>
                </a:ext>
              </a:extLst>
            </p:cNvPr>
            <p:cNvSpPr txBox="1"/>
            <p:nvPr/>
          </p:nvSpPr>
          <p:spPr>
            <a:xfrm>
              <a:off x="257809" y="6324144"/>
              <a:ext cx="6510149" cy="440366"/>
            </a:xfrm>
            <a:prstGeom prst="rect">
              <a:avLst/>
            </a:prstGeom>
            <a:noFill/>
          </p:spPr>
          <p:txBody>
            <a:bodyPr wrap="square" rtlCol="0">
              <a:spAutoFit/>
            </a:bodyPr>
            <a:lstStyle/>
            <a:p>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山口県観光スポーツ文化部観光政策課「</a:t>
              </a:r>
              <a:r>
                <a:rPr lang="ja-JP" altLang="ja-JP" sz="1100" dirty="0">
                  <a:effectLst/>
                  <a:latin typeface="Meiryo UI" panose="020B0604030504040204" pitchFamily="50" charset="-128"/>
                  <a:ea typeface="Meiryo UI" panose="020B0604030504040204" pitchFamily="50" charset="-128"/>
                  <a:cs typeface="ＭＳ ゴシック" panose="020B0609070205080204" pitchFamily="49" charset="-128"/>
                </a:rPr>
                <a:t> 山口県の宿泊者及び観光客の動向</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r>
                <a:rPr lang="zh-CN" altLang="en-US" sz="1100" dirty="0" smtClean="0">
                  <a:latin typeface="Meiryo UI" panose="020B0604030504040204" pitchFamily="50" charset="-128"/>
                  <a:ea typeface="Meiryo UI" panose="020B0604030504040204" pitchFamily="50" charset="-128"/>
                  <a:cs typeface="Times New Roman" panose="02020603050405020304" pitchFamily="18" charset="0"/>
                </a:rPr>
                <a:t>総合</a:t>
              </a:r>
              <a:r>
                <a:rPr lang="zh-CN" altLang="en-US" sz="1100" dirty="0">
                  <a:latin typeface="Meiryo UI" panose="020B0604030504040204" pitchFamily="50" charset="-128"/>
                  <a:ea typeface="Meiryo UI" panose="020B0604030504040204" pitchFamily="50" charset="-128"/>
                  <a:cs typeface="Times New Roman" panose="02020603050405020304" pitchFamily="18" charset="0"/>
                </a:rPr>
                <a:t>企画部政策企画課</a:t>
              </a:r>
              <a:r>
                <a:rPr lang="ja-JP" altLang="en-US" sz="1100" dirty="0">
                  <a:latin typeface="Meiryo UI" panose="020B0604030504040204" pitchFamily="50" charset="-128"/>
                  <a:ea typeface="Meiryo UI" panose="020B0604030504040204" pitchFamily="50" charset="-128"/>
                  <a:cs typeface="Times New Roman" panose="02020603050405020304" pitchFamily="18" charset="0"/>
                </a:rPr>
                <a:t>「やまぐち維新プラン」　等</a:t>
              </a:r>
              <a:r>
                <a:rPr lang="ja-JP" altLang="en-US" sz="1100" dirty="0">
                  <a:effectLst/>
                  <a:latin typeface="Meiryo UI" panose="020B0604030504040204" pitchFamily="50" charset="-128"/>
                  <a:ea typeface="Meiryo UI" panose="020B0604030504040204" pitchFamily="50" charset="-128"/>
                  <a:cs typeface="Times New Roman" panose="02020603050405020304" pitchFamily="18" charset="0"/>
                </a:rPr>
                <a:t>より抜粋</a:t>
              </a:r>
              <a:endParaRPr kumimoji="1" lang="ja-JP" altLang="en-US" sz="1100" dirty="0">
                <a:latin typeface="Meiryo UI" panose="020B0604030504040204" pitchFamily="50" charset="-128"/>
                <a:ea typeface="Meiryo UI" panose="020B0604030504040204" pitchFamily="50" charset="-128"/>
              </a:endParaRPr>
            </a:p>
          </p:txBody>
        </p:sp>
      </p:grpSp>
      <p:grpSp>
        <p:nvGrpSpPr>
          <p:cNvPr id="22" name="グループ化 21">
            <a:extLst>
              <a:ext uri="{FF2B5EF4-FFF2-40B4-BE49-F238E27FC236}">
                <a16:creationId xmlns:a16="http://schemas.microsoft.com/office/drawing/2014/main" id="{0C8212E1-AF4F-4665-B4DA-9404CEE2A9AF}"/>
              </a:ext>
            </a:extLst>
          </p:cNvPr>
          <p:cNvGrpSpPr/>
          <p:nvPr/>
        </p:nvGrpSpPr>
        <p:grpSpPr>
          <a:xfrm>
            <a:off x="4290390" y="1127806"/>
            <a:ext cx="4584589" cy="2755631"/>
            <a:chOff x="4559411" y="1294912"/>
            <a:chExt cx="4584589" cy="2755631"/>
          </a:xfrm>
        </p:grpSpPr>
        <p:pic>
          <p:nvPicPr>
            <p:cNvPr id="19" name="図 18">
              <a:extLst>
                <a:ext uri="{FF2B5EF4-FFF2-40B4-BE49-F238E27FC236}">
                  <a16:creationId xmlns:a16="http://schemas.microsoft.com/office/drawing/2014/main" id="{CD30589D-3C6A-4D2E-9E10-56776752B561}"/>
                </a:ext>
              </a:extLst>
            </p:cNvPr>
            <p:cNvPicPr>
              <a:picLocks noChangeAspect="1"/>
            </p:cNvPicPr>
            <p:nvPr/>
          </p:nvPicPr>
          <p:blipFill>
            <a:blip r:embed="rId5"/>
            <a:stretch>
              <a:fillRect/>
            </a:stretch>
          </p:blipFill>
          <p:spPr>
            <a:xfrm>
              <a:off x="4559411" y="1294912"/>
              <a:ext cx="4584589" cy="2755631"/>
            </a:xfrm>
            <a:prstGeom prst="rect">
              <a:avLst/>
            </a:prstGeom>
          </p:spPr>
        </p:pic>
        <p:sp>
          <p:nvSpPr>
            <p:cNvPr id="20" name="正方形/長方形 19">
              <a:extLst>
                <a:ext uri="{FF2B5EF4-FFF2-40B4-BE49-F238E27FC236}">
                  <a16:creationId xmlns:a16="http://schemas.microsoft.com/office/drawing/2014/main" id="{C7B67305-C8A1-43F6-9157-681155958C46}"/>
                </a:ext>
              </a:extLst>
            </p:cNvPr>
            <p:cNvSpPr/>
            <p:nvPr/>
          </p:nvSpPr>
          <p:spPr>
            <a:xfrm>
              <a:off x="6438900" y="3379021"/>
              <a:ext cx="533400" cy="265879"/>
            </a:xfrm>
            <a:prstGeom prst="rect">
              <a:avLst/>
            </a:prstGeom>
            <a:noFill/>
            <a:ln w="28575">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0521F264-1E60-4646-84F9-4A0A4CA3A5CB}"/>
                </a:ext>
              </a:extLst>
            </p:cNvPr>
            <p:cNvSpPr/>
            <p:nvPr/>
          </p:nvSpPr>
          <p:spPr>
            <a:xfrm>
              <a:off x="8280289" y="3379021"/>
              <a:ext cx="533400" cy="265879"/>
            </a:xfrm>
            <a:prstGeom prst="rect">
              <a:avLst/>
            </a:prstGeom>
            <a:noFill/>
            <a:ln w="28575">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sp>
        <p:nvSpPr>
          <p:cNvPr id="24" name="吹き出し: 角を丸めた四角形 15">
            <a:extLst>
              <a:ext uri="{FF2B5EF4-FFF2-40B4-BE49-F238E27FC236}">
                <a16:creationId xmlns:a16="http://schemas.microsoft.com/office/drawing/2014/main" id="{273E0018-CBEC-42EE-932D-7B403FC616D5}"/>
              </a:ext>
            </a:extLst>
          </p:cNvPr>
          <p:cNvSpPr/>
          <p:nvPr/>
        </p:nvSpPr>
        <p:spPr>
          <a:xfrm>
            <a:off x="1362609" y="285605"/>
            <a:ext cx="4584589" cy="1050826"/>
          </a:xfrm>
          <a:prstGeom prst="cloudCallout">
            <a:avLst>
              <a:gd name="adj1" fmla="val -59617"/>
              <a:gd name="adj2" fmla="val 4533"/>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rgbClr val="FF0000"/>
                </a:solidFill>
                <a:latin typeface="Meiryo UI" panose="020B0604030504040204" pitchFamily="50" charset="-128"/>
                <a:ea typeface="Meiryo UI" panose="020B0604030504040204" pitchFamily="50" charset="-128"/>
              </a:rPr>
              <a:t>なぜ</a:t>
            </a:r>
            <a:r>
              <a:rPr lang="ja-JP" altLang="en-US" dirty="0">
                <a:solidFill>
                  <a:schemeClr val="tx1">
                    <a:lumMod val="50000"/>
                  </a:schemeClr>
                </a:solidFill>
                <a:latin typeface="Meiryo UI" panose="020B0604030504040204" pitchFamily="50" charset="-128"/>
                <a:ea typeface="Meiryo UI" panose="020B0604030504040204" pitchFamily="50" charset="-128"/>
              </a:rPr>
              <a:t>、外国人観光客が増えたのか</a:t>
            </a:r>
            <a:r>
              <a:rPr lang="ja-JP" altLang="en-US" dirty="0" smtClean="0">
                <a:solidFill>
                  <a:schemeClr val="tx1">
                    <a:lumMod val="50000"/>
                  </a:schemeClr>
                </a:solidFill>
                <a:latin typeface="Meiryo UI" panose="020B0604030504040204" pitchFamily="50" charset="-128"/>
                <a:ea typeface="Meiryo UI" panose="020B0604030504040204" pitchFamily="50" charset="-128"/>
              </a:rPr>
              <a:t>？</a:t>
            </a:r>
            <a:endParaRPr lang="ja-JP" altLang="en-US" dirty="0">
              <a:solidFill>
                <a:schemeClr val="tx1">
                  <a:lumMod val="50000"/>
                </a:schemeClr>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22C744C-93AC-4438-9B9C-46ECEB07FD28}"/>
              </a:ext>
            </a:extLst>
          </p:cNvPr>
          <p:cNvSpPr/>
          <p:nvPr/>
        </p:nvSpPr>
        <p:spPr>
          <a:xfrm>
            <a:off x="5112792" y="5962952"/>
            <a:ext cx="1841255" cy="538222"/>
          </a:xfrm>
          <a:prstGeom prst="rect">
            <a:avLst/>
          </a:prstGeom>
          <a:solidFill>
            <a:srgbClr val="FFFF00"/>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eaLnBrk="0" fontAlgn="base" hangingPunct="0">
              <a:spcBef>
                <a:spcPct val="0"/>
              </a:spcBef>
              <a:spcAft>
                <a:spcPct val="0"/>
              </a:spcAft>
              <a:defRPr kumimoji="1" sz="2400" kern="1200">
                <a:solidFill>
                  <a:schemeClr val="lt1"/>
                </a:solidFill>
                <a:latin typeface="+mn-lt"/>
                <a:ea typeface="+mn-ea"/>
                <a:cs typeface="+mn-cs"/>
              </a:defRPr>
            </a:lvl1pPr>
            <a:lvl2pPr marL="457200" algn="l" rtl="0" eaLnBrk="0" fontAlgn="base" hangingPunct="0">
              <a:spcBef>
                <a:spcPct val="0"/>
              </a:spcBef>
              <a:spcAft>
                <a:spcPct val="0"/>
              </a:spcAft>
              <a:defRPr kumimoji="1" sz="2400" kern="1200">
                <a:solidFill>
                  <a:schemeClr val="lt1"/>
                </a:solidFill>
                <a:latin typeface="+mn-lt"/>
                <a:ea typeface="+mn-ea"/>
                <a:cs typeface="+mn-cs"/>
              </a:defRPr>
            </a:lvl2pPr>
            <a:lvl3pPr marL="914400" algn="l" rtl="0" eaLnBrk="0" fontAlgn="base" hangingPunct="0">
              <a:spcBef>
                <a:spcPct val="0"/>
              </a:spcBef>
              <a:spcAft>
                <a:spcPct val="0"/>
              </a:spcAft>
              <a:defRPr kumimoji="1" sz="2400" kern="1200">
                <a:solidFill>
                  <a:schemeClr val="lt1"/>
                </a:solidFill>
                <a:latin typeface="+mn-lt"/>
                <a:ea typeface="+mn-ea"/>
                <a:cs typeface="+mn-cs"/>
              </a:defRPr>
            </a:lvl3pPr>
            <a:lvl4pPr marL="1371600" algn="l" rtl="0" eaLnBrk="0" fontAlgn="base" hangingPunct="0">
              <a:spcBef>
                <a:spcPct val="0"/>
              </a:spcBef>
              <a:spcAft>
                <a:spcPct val="0"/>
              </a:spcAft>
              <a:defRPr kumimoji="1" sz="2400" kern="1200">
                <a:solidFill>
                  <a:schemeClr val="lt1"/>
                </a:solidFill>
                <a:latin typeface="+mn-lt"/>
                <a:ea typeface="+mn-ea"/>
                <a:cs typeface="+mn-cs"/>
              </a:defRPr>
            </a:lvl4pPr>
            <a:lvl5pPr marL="1828800" algn="l" rtl="0" eaLnBrk="0" fontAlgn="base" hangingPunct="0">
              <a:spcBef>
                <a:spcPct val="0"/>
              </a:spcBef>
              <a:spcAft>
                <a:spcPct val="0"/>
              </a:spcAft>
              <a:defRPr kumimoji="1" sz="2400" kern="1200">
                <a:solidFill>
                  <a:schemeClr val="lt1"/>
                </a:solidFill>
                <a:latin typeface="+mn-lt"/>
                <a:ea typeface="+mn-ea"/>
                <a:cs typeface="+mn-cs"/>
              </a:defRPr>
            </a:lvl5pPr>
            <a:lvl6pPr marL="2286000" algn="l" defTabSz="914400" rtl="0" eaLnBrk="1" latinLnBrk="0" hangingPunct="1">
              <a:defRPr kumimoji="1" sz="2400" kern="1200">
                <a:solidFill>
                  <a:schemeClr val="lt1"/>
                </a:solidFill>
                <a:latin typeface="+mn-lt"/>
                <a:ea typeface="+mn-ea"/>
                <a:cs typeface="+mn-cs"/>
              </a:defRPr>
            </a:lvl6pPr>
            <a:lvl7pPr marL="2743200" algn="l" defTabSz="914400" rtl="0" eaLnBrk="1" latinLnBrk="0" hangingPunct="1">
              <a:defRPr kumimoji="1" sz="2400" kern="1200">
                <a:solidFill>
                  <a:schemeClr val="lt1"/>
                </a:solidFill>
                <a:latin typeface="+mn-lt"/>
                <a:ea typeface="+mn-ea"/>
                <a:cs typeface="+mn-cs"/>
              </a:defRPr>
            </a:lvl7pPr>
            <a:lvl8pPr marL="3200400" algn="l" defTabSz="914400" rtl="0" eaLnBrk="1" latinLnBrk="0" hangingPunct="1">
              <a:defRPr kumimoji="1" sz="2400" kern="1200">
                <a:solidFill>
                  <a:schemeClr val="lt1"/>
                </a:solidFill>
                <a:latin typeface="+mn-lt"/>
                <a:ea typeface="+mn-ea"/>
                <a:cs typeface="+mn-cs"/>
              </a:defRPr>
            </a:lvl8pPr>
            <a:lvl9pPr marL="3657600" algn="l" defTabSz="914400" rtl="0" eaLnBrk="1" latinLnBrk="0" hangingPunct="1">
              <a:defRPr kumimoji="1" sz="2400" kern="1200">
                <a:solidFill>
                  <a:schemeClr val="lt1"/>
                </a:solidFill>
                <a:latin typeface="+mn-lt"/>
                <a:ea typeface="+mn-ea"/>
                <a:cs typeface="+mn-cs"/>
              </a:defRPr>
            </a:lvl9pPr>
          </a:lstStyle>
          <a:p>
            <a:pPr algn="ctr"/>
            <a:r>
              <a:rPr lang="ja-JP" altLang="en-US" sz="2800" dirty="0">
                <a:solidFill>
                  <a:srgbClr val="FF0000"/>
                </a:solidFill>
                <a:latin typeface="Meiryo UI" panose="020B0604030504040204" pitchFamily="50" charset="-128"/>
                <a:ea typeface="Meiryo UI" panose="020B0604030504040204" pitchFamily="50" charset="-128"/>
              </a:rPr>
              <a:t>関連付ける</a:t>
            </a:r>
          </a:p>
        </p:txBody>
      </p:sp>
      <p:sp>
        <p:nvSpPr>
          <p:cNvPr id="4" name="正方形/長方形 3">
            <a:extLst>
              <a:ext uri="{FF2B5EF4-FFF2-40B4-BE49-F238E27FC236}">
                <a16:creationId xmlns:a16="http://schemas.microsoft.com/office/drawing/2014/main" id="{E54685CD-40C4-4BE5-A0DE-D25F461BF54D}"/>
              </a:ext>
            </a:extLst>
          </p:cNvPr>
          <p:cNvSpPr/>
          <p:nvPr/>
        </p:nvSpPr>
        <p:spPr>
          <a:xfrm>
            <a:off x="300675" y="1631092"/>
            <a:ext cx="3270428" cy="10729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dirty="0">
                <a:solidFill>
                  <a:schemeClr val="tx1">
                    <a:lumMod val="50000"/>
                  </a:schemeClr>
                </a:solidFill>
                <a:latin typeface="Meiryo UI" panose="020B0604030504040204" pitchFamily="50" charset="-128"/>
                <a:ea typeface="Meiryo UI" panose="020B0604030504040204" pitchFamily="50" charset="-128"/>
              </a:rPr>
              <a:t>【</a:t>
            </a:r>
            <a:r>
              <a:rPr kumimoji="1" lang="ja-JP" altLang="en-US" sz="2000" dirty="0">
                <a:solidFill>
                  <a:schemeClr val="tx1">
                    <a:lumMod val="50000"/>
                  </a:schemeClr>
                </a:solidFill>
                <a:latin typeface="Meiryo UI" panose="020B0604030504040204" pitchFamily="50" charset="-128"/>
                <a:ea typeface="Meiryo UI" panose="020B0604030504040204" pitchFamily="50" charset="-128"/>
              </a:rPr>
              <a:t>仮説</a:t>
            </a:r>
            <a:r>
              <a:rPr kumimoji="1" lang="en-US" altLang="ja-JP" sz="2000" dirty="0">
                <a:solidFill>
                  <a:schemeClr val="tx1">
                    <a:lumMod val="50000"/>
                  </a:schemeClr>
                </a:solidFill>
                <a:latin typeface="Meiryo UI" panose="020B0604030504040204" pitchFamily="50" charset="-128"/>
                <a:ea typeface="Meiryo UI" panose="020B0604030504040204" pitchFamily="50" charset="-128"/>
              </a:rPr>
              <a:t>】</a:t>
            </a:r>
          </a:p>
          <a:p>
            <a:r>
              <a:rPr lang="en-US" altLang="ja-JP" sz="2000" dirty="0">
                <a:solidFill>
                  <a:schemeClr val="tx1">
                    <a:lumMod val="50000"/>
                  </a:schemeClr>
                </a:solidFill>
                <a:latin typeface="Meiryo UI" panose="020B0604030504040204" pitchFamily="50" charset="-128"/>
                <a:ea typeface="Meiryo UI" panose="020B0604030504040204" pitchFamily="50" charset="-128"/>
              </a:rPr>
              <a:t>H27</a:t>
            </a:r>
            <a:r>
              <a:rPr lang="ja-JP" altLang="en-US" sz="2000" dirty="0">
                <a:solidFill>
                  <a:schemeClr val="tx1">
                    <a:lumMod val="50000"/>
                  </a:schemeClr>
                </a:solidFill>
                <a:latin typeface="Meiryo UI" panose="020B0604030504040204" pitchFamily="50" charset="-128"/>
                <a:ea typeface="Meiryo UI" panose="020B0604030504040204" pitchFamily="50" charset="-128"/>
              </a:rPr>
              <a:t>と</a:t>
            </a:r>
            <a:r>
              <a:rPr lang="en-US" altLang="ja-JP" sz="2000" dirty="0">
                <a:solidFill>
                  <a:schemeClr val="tx1">
                    <a:lumMod val="50000"/>
                  </a:schemeClr>
                </a:solidFill>
                <a:latin typeface="Meiryo UI" panose="020B0604030504040204" pitchFamily="50" charset="-128"/>
                <a:ea typeface="Meiryo UI" panose="020B0604030504040204" pitchFamily="50" charset="-128"/>
              </a:rPr>
              <a:t>H29</a:t>
            </a:r>
            <a:r>
              <a:rPr lang="ja-JP" altLang="en-US" sz="2000" dirty="0" smtClean="0">
                <a:solidFill>
                  <a:schemeClr val="tx1">
                    <a:lumMod val="50000"/>
                  </a:schemeClr>
                </a:solidFill>
                <a:latin typeface="Meiryo UI" panose="020B0604030504040204" pitchFamily="50" charset="-128"/>
                <a:ea typeface="Meiryo UI" panose="020B0604030504040204" pitchFamily="50" charset="-128"/>
              </a:rPr>
              <a:t>に</a:t>
            </a:r>
            <a:r>
              <a:rPr kumimoji="1" lang="ja-JP" altLang="en-US" sz="2000" dirty="0" smtClean="0">
                <a:solidFill>
                  <a:schemeClr val="tx1">
                    <a:lumMod val="50000"/>
                  </a:schemeClr>
                </a:solidFill>
                <a:latin typeface="Meiryo UI" panose="020B0604030504040204" pitchFamily="50" charset="-128"/>
                <a:ea typeface="Meiryo UI" panose="020B0604030504040204" pitchFamily="50" charset="-128"/>
              </a:rPr>
              <a:t>外国人</a:t>
            </a:r>
            <a:r>
              <a:rPr kumimoji="1" lang="ja-JP" altLang="en-US" sz="2000" dirty="0">
                <a:solidFill>
                  <a:schemeClr val="tx1">
                    <a:lumMod val="50000"/>
                  </a:schemeClr>
                </a:solidFill>
                <a:latin typeface="Meiryo UI" panose="020B0604030504040204" pitchFamily="50" charset="-128"/>
                <a:ea typeface="Meiryo UI" panose="020B0604030504040204" pitchFamily="50" charset="-128"/>
              </a:rPr>
              <a:t>が</a:t>
            </a:r>
            <a:r>
              <a:rPr lang="ja-JP" altLang="en-US" sz="2000" dirty="0">
                <a:solidFill>
                  <a:schemeClr val="tx1">
                    <a:lumMod val="50000"/>
                  </a:schemeClr>
                </a:solidFill>
                <a:latin typeface="Meiryo UI" panose="020B0604030504040204" pitchFamily="50" charset="-128"/>
                <a:ea typeface="Meiryo UI" panose="020B0604030504040204" pitchFamily="50" charset="-128"/>
              </a:rPr>
              <a:t>興味を</a:t>
            </a:r>
            <a:r>
              <a:rPr lang="ja-JP" altLang="en-US" sz="2000" dirty="0" smtClean="0">
                <a:solidFill>
                  <a:schemeClr val="tx1">
                    <a:lumMod val="50000"/>
                  </a:schemeClr>
                </a:solidFill>
                <a:latin typeface="Meiryo UI" panose="020B0604030504040204" pitchFamily="50" charset="-128"/>
                <a:ea typeface="Meiryo UI" panose="020B0604030504040204" pitchFamily="50" charset="-128"/>
              </a:rPr>
              <a:t>もつイベント</a:t>
            </a:r>
            <a:r>
              <a:rPr lang="ja-JP" altLang="en-US" sz="2000" dirty="0">
                <a:solidFill>
                  <a:schemeClr val="tx1">
                    <a:lumMod val="50000"/>
                  </a:schemeClr>
                </a:solidFill>
                <a:latin typeface="Meiryo UI" panose="020B0604030504040204" pitchFamily="50" charset="-128"/>
                <a:ea typeface="Meiryo UI" panose="020B0604030504040204" pitchFamily="50" charset="-128"/>
              </a:rPr>
              <a:t>があった。</a:t>
            </a:r>
            <a:endParaRPr kumimoji="1" lang="ja-JP" altLang="en-US" sz="2000" dirty="0">
              <a:solidFill>
                <a:schemeClr val="tx1">
                  <a:lumMod val="50000"/>
                </a:schemeClr>
              </a:solidFill>
              <a:latin typeface="Meiryo UI" panose="020B0604030504040204" pitchFamily="50" charset="-128"/>
              <a:ea typeface="Meiryo UI" panose="020B0604030504040204" pitchFamily="50" charset="-128"/>
            </a:endParaRPr>
          </a:p>
        </p:txBody>
      </p:sp>
      <p:pic>
        <p:nvPicPr>
          <p:cNvPr id="18" name="図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67198"/>
            <a:ext cx="1131106" cy="999615"/>
          </a:xfrm>
          <a:prstGeom prst="rect">
            <a:avLst/>
          </a:prstGeom>
        </p:spPr>
      </p:pic>
    </p:spTree>
    <p:extLst>
      <p:ext uri="{BB962C8B-B14F-4D97-AF65-F5344CB8AC3E}">
        <p14:creationId xmlns:p14="http://schemas.microsoft.com/office/powerpoint/2010/main" val="2992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100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20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6CCBA20-C3D7-4EDC-94B3-4A2507D994A7}"/>
              </a:ext>
            </a:extLst>
          </p:cNvPr>
          <p:cNvSpPr>
            <a:spLocks noGrp="1"/>
          </p:cNvSpPr>
          <p:nvPr>
            <p:ph type="sldNum" sz="quarter" idx="12"/>
          </p:nvPr>
        </p:nvSpPr>
        <p:spPr/>
        <p:txBody>
          <a:bodyPr/>
          <a:lstStyle/>
          <a:p>
            <a:pPr>
              <a:defRPr/>
            </a:pPr>
            <a:fld id="{BA188811-FF8B-49CE-A749-49201109BD4E}" type="slidenum">
              <a:rPr lang="en-US" altLang="ja-JP" smtClean="0">
                <a:latin typeface="Meiryo UI" panose="020B0604030504040204" pitchFamily="50" charset="-128"/>
                <a:ea typeface="Meiryo UI" panose="020B0604030504040204" pitchFamily="50" charset="-128"/>
              </a:rPr>
              <a:pPr>
                <a:defRPr/>
              </a:pPr>
              <a:t>9</a:t>
            </a:fld>
            <a:endParaRPr lang="en-US" altLang="ja-JP">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E706579B-E1CB-4E5C-836C-DC2DA1E35DA4}"/>
              </a:ext>
            </a:extLst>
          </p:cNvPr>
          <p:cNvPicPr>
            <a:picLocks noChangeAspect="1"/>
          </p:cNvPicPr>
          <p:nvPr/>
        </p:nvPicPr>
        <p:blipFill>
          <a:blip r:embed="rId3"/>
          <a:stretch>
            <a:fillRect/>
          </a:stretch>
        </p:blipFill>
        <p:spPr>
          <a:xfrm>
            <a:off x="3721536" y="1827010"/>
            <a:ext cx="1911485" cy="3140863"/>
          </a:xfrm>
          <a:prstGeom prst="rect">
            <a:avLst/>
          </a:prstGeom>
        </p:spPr>
      </p:pic>
      <p:sp>
        <p:nvSpPr>
          <p:cNvPr id="5" name="正方形/長方形 4">
            <a:extLst>
              <a:ext uri="{FF2B5EF4-FFF2-40B4-BE49-F238E27FC236}">
                <a16:creationId xmlns:a16="http://schemas.microsoft.com/office/drawing/2014/main" id="{5707CC11-D2EB-4880-BF88-FCFD0653E9D2}"/>
              </a:ext>
            </a:extLst>
          </p:cNvPr>
          <p:cNvSpPr/>
          <p:nvPr/>
        </p:nvSpPr>
        <p:spPr>
          <a:xfrm>
            <a:off x="665233" y="4130545"/>
            <a:ext cx="2469809" cy="837327"/>
          </a:xfrm>
          <a:prstGeom prst="rect">
            <a:avLst/>
          </a:prstGeom>
          <a:solidFill>
            <a:srgbClr val="00B0F0"/>
          </a:solidFill>
          <a:ln>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en-US" dirty="0" smtClean="0">
                <a:solidFill>
                  <a:schemeClr val="tx1">
                    <a:lumMod val="50000"/>
                  </a:schemeClr>
                </a:solidFill>
                <a:latin typeface="Meiryo UI" panose="020B0604030504040204" pitchFamily="50" charset="-128"/>
                <a:ea typeface="Meiryo UI" panose="020B0604030504040204" pitchFamily="50" charset="-128"/>
              </a:rPr>
              <a:t>主観的・感覚的</a:t>
            </a:r>
            <a:r>
              <a:rPr lang="ja-JP" altLang="en-US" dirty="0">
                <a:solidFill>
                  <a:schemeClr val="tx1">
                    <a:lumMod val="50000"/>
                  </a:schemeClr>
                </a:solidFill>
                <a:latin typeface="Meiryo UI" panose="020B0604030504040204" pitchFamily="50" charset="-128"/>
                <a:ea typeface="Meiryo UI" panose="020B0604030504040204" pitchFamily="50" charset="-128"/>
              </a:rPr>
              <a:t>な情報</a:t>
            </a:r>
            <a:endParaRPr kumimoji="1" lang="ja-JP" altLang="en-US" dirty="0">
              <a:solidFill>
                <a:schemeClr val="tx1">
                  <a:lumMod val="50000"/>
                </a:schemeClr>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EF1DE55F-136A-44E4-A4F4-099CC39F7E7C}"/>
              </a:ext>
            </a:extLst>
          </p:cNvPr>
          <p:cNvSpPr/>
          <p:nvPr/>
        </p:nvSpPr>
        <p:spPr>
          <a:xfrm>
            <a:off x="702136" y="1837225"/>
            <a:ext cx="1911485" cy="988526"/>
          </a:xfrm>
          <a:prstGeom prst="rect">
            <a:avLst/>
          </a:prstGeom>
          <a:solidFill>
            <a:schemeClr val="tx2">
              <a:lumMod val="20000"/>
              <a:lumOff val="8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dirty="0">
                <a:solidFill>
                  <a:srgbClr val="080808"/>
                </a:solidFill>
                <a:latin typeface="Meiryo UI" panose="020B0604030504040204" pitchFamily="50" charset="-128"/>
                <a:ea typeface="Meiryo UI" panose="020B0604030504040204" pitchFamily="50" charset="-128"/>
              </a:rPr>
              <a:t>数値化</a:t>
            </a:r>
            <a:endParaRPr lang="en-US" altLang="ja-JP" dirty="0">
              <a:solidFill>
                <a:srgbClr val="080808"/>
              </a:solidFill>
              <a:latin typeface="Meiryo UI" panose="020B0604030504040204" pitchFamily="50" charset="-128"/>
              <a:ea typeface="Meiryo UI" panose="020B0604030504040204" pitchFamily="50" charset="-128"/>
            </a:endParaRPr>
          </a:p>
          <a:p>
            <a:pPr algn="ctr"/>
            <a:r>
              <a:rPr lang="ja-JP" altLang="en-US" dirty="0" smtClean="0">
                <a:solidFill>
                  <a:srgbClr val="080808"/>
                </a:solidFill>
                <a:latin typeface="Meiryo UI" panose="020B0604030504040204" pitchFamily="50" charset="-128"/>
                <a:ea typeface="Meiryo UI" panose="020B0604030504040204" pitchFamily="50" charset="-128"/>
              </a:rPr>
              <a:t>した</a:t>
            </a:r>
            <a:r>
              <a:rPr lang="ja-JP" altLang="en-US" dirty="0">
                <a:solidFill>
                  <a:srgbClr val="080808"/>
                </a:solidFill>
                <a:latin typeface="Meiryo UI" panose="020B0604030504040204" pitchFamily="50" charset="-128"/>
                <a:ea typeface="Meiryo UI" panose="020B0604030504040204" pitchFamily="50" charset="-128"/>
              </a:rPr>
              <a:t>情報</a:t>
            </a:r>
          </a:p>
        </p:txBody>
      </p:sp>
      <p:sp>
        <p:nvSpPr>
          <p:cNvPr id="7" name="正方形/長方形 6">
            <a:extLst>
              <a:ext uri="{FF2B5EF4-FFF2-40B4-BE49-F238E27FC236}">
                <a16:creationId xmlns:a16="http://schemas.microsoft.com/office/drawing/2014/main" id="{846CECB0-DD1D-40E0-9072-A529252F12F0}"/>
              </a:ext>
            </a:extLst>
          </p:cNvPr>
          <p:cNvSpPr/>
          <p:nvPr/>
        </p:nvSpPr>
        <p:spPr>
          <a:xfrm>
            <a:off x="702135" y="2980078"/>
            <a:ext cx="1911485" cy="1001894"/>
          </a:xfrm>
          <a:prstGeom prst="rect">
            <a:avLst/>
          </a:prstGeom>
          <a:solidFill>
            <a:srgbClr val="FFCCFF"/>
          </a:solidFill>
          <a:ln>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a:solidFill>
                  <a:schemeClr val="tx1">
                    <a:lumMod val="50000"/>
                  </a:schemeClr>
                </a:solidFill>
                <a:latin typeface="Meiryo UI" panose="020B0604030504040204" pitchFamily="50" charset="-128"/>
                <a:ea typeface="Meiryo UI" panose="020B0604030504040204" pitchFamily="50" charset="-128"/>
              </a:rPr>
              <a:t>言語化</a:t>
            </a:r>
            <a:endParaRPr kumimoji="1" lang="en-US" altLang="ja-JP" dirty="0">
              <a:solidFill>
                <a:schemeClr val="tx1">
                  <a:lumMod val="50000"/>
                </a:schemeClr>
              </a:solidFill>
              <a:latin typeface="Meiryo UI" panose="020B0604030504040204" pitchFamily="50" charset="-128"/>
              <a:ea typeface="Meiryo UI" panose="020B0604030504040204" pitchFamily="50" charset="-128"/>
            </a:endParaRPr>
          </a:p>
          <a:p>
            <a:pPr algn="ctr"/>
            <a:r>
              <a:rPr lang="ja-JP" altLang="en-US" dirty="0" smtClean="0">
                <a:solidFill>
                  <a:schemeClr val="tx1">
                    <a:lumMod val="50000"/>
                  </a:schemeClr>
                </a:solidFill>
                <a:latin typeface="Meiryo UI" panose="020B0604030504040204" pitchFamily="50" charset="-128"/>
                <a:ea typeface="Meiryo UI" panose="020B0604030504040204" pitchFamily="50" charset="-128"/>
              </a:rPr>
              <a:t>した</a:t>
            </a:r>
            <a:r>
              <a:rPr kumimoji="1" lang="ja-JP" altLang="en-US" dirty="0">
                <a:solidFill>
                  <a:schemeClr val="tx1">
                    <a:lumMod val="50000"/>
                  </a:schemeClr>
                </a:solidFill>
                <a:latin typeface="Meiryo UI" panose="020B0604030504040204" pitchFamily="50" charset="-128"/>
                <a:ea typeface="Meiryo UI" panose="020B0604030504040204" pitchFamily="50" charset="-128"/>
              </a:rPr>
              <a:t>情報</a:t>
            </a:r>
          </a:p>
        </p:txBody>
      </p:sp>
      <p:sp>
        <p:nvSpPr>
          <p:cNvPr id="8" name="吹き出し: 上矢印 7">
            <a:extLst>
              <a:ext uri="{FF2B5EF4-FFF2-40B4-BE49-F238E27FC236}">
                <a16:creationId xmlns:a16="http://schemas.microsoft.com/office/drawing/2014/main" id="{F6BD65EA-64A2-4481-8E4C-F7B5D00BA1A6}"/>
              </a:ext>
            </a:extLst>
          </p:cNvPr>
          <p:cNvSpPr/>
          <p:nvPr/>
        </p:nvSpPr>
        <p:spPr>
          <a:xfrm>
            <a:off x="3010025" y="5008963"/>
            <a:ext cx="3334505" cy="1228935"/>
          </a:xfrm>
          <a:prstGeom prst="upArrowCallout">
            <a:avLst>
              <a:gd name="adj1" fmla="val 26640"/>
              <a:gd name="adj2" fmla="val 25000"/>
              <a:gd name="adj3" fmla="val 25000"/>
              <a:gd name="adj4" fmla="val 6497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rgbClr val="FF0000"/>
                </a:solidFill>
                <a:latin typeface="Meiryo UI" panose="020B0604030504040204" pitchFamily="50" charset="-128"/>
                <a:ea typeface="Meiryo UI" panose="020B0604030504040204" pitchFamily="50" charset="-128"/>
              </a:rPr>
              <a:t>「</a:t>
            </a:r>
            <a:r>
              <a:rPr lang="ja-JP" altLang="en-US" sz="2800" dirty="0">
                <a:solidFill>
                  <a:srgbClr val="FF0000"/>
                </a:solidFill>
                <a:latin typeface="Meiryo UI" panose="020B0604030504040204" pitchFamily="50" charset="-128"/>
                <a:ea typeface="Meiryo UI" panose="020B0604030504040204" pitchFamily="50" charset="-128"/>
              </a:rPr>
              <a:t>考えるための技法」</a:t>
            </a:r>
            <a:endParaRPr kumimoji="1" lang="ja-JP" altLang="en-US" sz="2800" dirty="0">
              <a:solidFill>
                <a:srgbClr val="FF0000"/>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383479E5-7958-401C-9FFB-5457B2C9AAA1}"/>
              </a:ext>
            </a:extLst>
          </p:cNvPr>
          <p:cNvSpPr txBox="1"/>
          <p:nvPr/>
        </p:nvSpPr>
        <p:spPr>
          <a:xfrm>
            <a:off x="637906" y="953339"/>
            <a:ext cx="1811999" cy="586108"/>
          </a:xfrm>
          <a:prstGeom prst="rect">
            <a:avLst/>
          </a:prstGeom>
          <a:noFill/>
          <a:ln w="31750">
            <a:solidFill>
              <a:schemeClr val="tx1">
                <a:lumMod val="50000"/>
              </a:schemeClr>
            </a:solidFill>
          </a:ln>
        </p:spPr>
        <p:txBody>
          <a:bodyPr wrap="square" tIns="108000" rtlCol="0">
            <a:spAutoFit/>
          </a:bodyPr>
          <a:lstStyle/>
          <a:p>
            <a:r>
              <a:rPr lang="ja-JP" altLang="en-US" sz="2800" dirty="0">
                <a:solidFill>
                  <a:schemeClr val="accent1">
                    <a:lumMod val="10000"/>
                  </a:schemeClr>
                </a:solidFill>
                <a:latin typeface="Meiryo UI" panose="020B0604030504040204" pitchFamily="50" charset="-128"/>
                <a:ea typeface="Meiryo UI" panose="020B0604030504040204" pitchFamily="50" charset="-128"/>
                <a:cs typeface="+mj-cs"/>
              </a:rPr>
              <a:t>整理・分析</a:t>
            </a:r>
          </a:p>
        </p:txBody>
      </p:sp>
      <p:sp>
        <p:nvSpPr>
          <p:cNvPr id="10" name="テキスト ボックス 9">
            <a:extLst>
              <a:ext uri="{FF2B5EF4-FFF2-40B4-BE49-F238E27FC236}">
                <a16:creationId xmlns:a16="http://schemas.microsoft.com/office/drawing/2014/main" id="{5B479872-FE36-42D5-A973-20DC9374FC47}"/>
              </a:ext>
            </a:extLst>
          </p:cNvPr>
          <p:cNvSpPr txBox="1"/>
          <p:nvPr/>
        </p:nvSpPr>
        <p:spPr>
          <a:xfrm>
            <a:off x="2554182" y="993125"/>
            <a:ext cx="6157678" cy="523220"/>
          </a:xfrm>
          <a:prstGeom prst="rect">
            <a:avLst/>
          </a:prstGeom>
          <a:noFill/>
        </p:spPr>
        <p:txBody>
          <a:bodyPr wrap="square" rtlCol="0">
            <a:spAutoFit/>
          </a:bodyPr>
          <a:lstStyle/>
          <a:p>
            <a:r>
              <a:rPr kumimoji="1" lang="ja-JP" altLang="en-US" sz="2800" dirty="0">
                <a:solidFill>
                  <a:schemeClr val="tx1">
                    <a:lumMod val="50000"/>
                  </a:schemeClr>
                </a:solidFill>
                <a:latin typeface="Meiryo UI" panose="020B0604030504040204" pitchFamily="50" charset="-128"/>
                <a:ea typeface="Meiryo UI" panose="020B0604030504040204" pitchFamily="50" charset="-128"/>
              </a:rPr>
              <a:t>～収集した情報を処理し</a:t>
            </a:r>
            <a:r>
              <a:rPr lang="ja-JP" altLang="en-US" sz="2800" dirty="0">
                <a:solidFill>
                  <a:schemeClr val="tx1">
                    <a:lumMod val="50000"/>
                  </a:schemeClr>
                </a:solidFill>
                <a:latin typeface="Meiryo UI" panose="020B0604030504040204" pitchFamily="50" charset="-128"/>
                <a:ea typeface="Meiryo UI" panose="020B0604030504040204" pitchFamily="50" charset="-128"/>
              </a:rPr>
              <a:t>再構</a:t>
            </a:r>
            <a:r>
              <a:rPr lang="ja-JP" altLang="en-US" sz="2800" dirty="0" smtClean="0">
                <a:solidFill>
                  <a:schemeClr val="tx1">
                    <a:lumMod val="50000"/>
                  </a:schemeClr>
                </a:solidFill>
                <a:latin typeface="Meiryo UI" panose="020B0604030504040204" pitchFamily="50" charset="-128"/>
                <a:ea typeface="Meiryo UI" panose="020B0604030504040204" pitchFamily="50" charset="-128"/>
              </a:rPr>
              <a:t>成する場面</a:t>
            </a:r>
            <a:endParaRPr kumimoji="1" lang="en-US" altLang="ja-JP" sz="2800" dirty="0">
              <a:solidFill>
                <a:schemeClr val="tx1">
                  <a:lumMod val="50000"/>
                </a:schemeClr>
              </a:solidFill>
              <a:latin typeface="Meiryo UI" panose="020B0604030504040204" pitchFamily="50" charset="-128"/>
              <a:ea typeface="Meiryo UI" panose="020B0604030504040204" pitchFamily="50" charset="-128"/>
            </a:endParaRPr>
          </a:p>
        </p:txBody>
      </p:sp>
      <p:sp>
        <p:nvSpPr>
          <p:cNvPr id="11" name="矢印: 右 10">
            <a:extLst>
              <a:ext uri="{FF2B5EF4-FFF2-40B4-BE49-F238E27FC236}">
                <a16:creationId xmlns:a16="http://schemas.microsoft.com/office/drawing/2014/main" id="{A93C4CEF-6303-40E0-97A5-E82E281D18C5}"/>
              </a:ext>
            </a:extLst>
          </p:cNvPr>
          <p:cNvSpPr/>
          <p:nvPr/>
        </p:nvSpPr>
        <p:spPr>
          <a:xfrm>
            <a:off x="2912531" y="3188959"/>
            <a:ext cx="941722" cy="698266"/>
          </a:xfrm>
          <a:prstGeom prst="rightArrow">
            <a:avLst/>
          </a:prstGeom>
          <a:solidFill>
            <a:srgbClr val="0070C0"/>
          </a:solidFill>
          <a:ln>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2" name="矢印: 右 11">
            <a:extLst>
              <a:ext uri="{FF2B5EF4-FFF2-40B4-BE49-F238E27FC236}">
                <a16:creationId xmlns:a16="http://schemas.microsoft.com/office/drawing/2014/main" id="{BFB0BC81-45BB-4A32-8596-420A03EAEE1C}"/>
              </a:ext>
            </a:extLst>
          </p:cNvPr>
          <p:cNvSpPr/>
          <p:nvPr/>
        </p:nvSpPr>
        <p:spPr>
          <a:xfrm>
            <a:off x="5433170" y="3201299"/>
            <a:ext cx="786344" cy="698266"/>
          </a:xfrm>
          <a:prstGeom prst="rightArrow">
            <a:avLst/>
          </a:prstGeom>
          <a:solidFill>
            <a:srgbClr val="0070C0"/>
          </a:solidFill>
          <a:ln>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5C1698C8-05F8-425A-8198-F6148FC11F04}"/>
              </a:ext>
            </a:extLst>
          </p:cNvPr>
          <p:cNvSpPr/>
          <p:nvPr/>
        </p:nvSpPr>
        <p:spPr>
          <a:xfrm>
            <a:off x="6286648" y="2692351"/>
            <a:ext cx="2752835" cy="549979"/>
          </a:xfrm>
          <a:prstGeom prst="rect">
            <a:avLst/>
          </a:prstGeom>
          <a:solidFill>
            <a:schemeClr val="accent6">
              <a:lumMod val="60000"/>
              <a:lumOff val="40000"/>
            </a:schemeClr>
          </a:solidFill>
          <a:ln>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a:solidFill>
                  <a:schemeClr val="tx1">
                    <a:lumMod val="50000"/>
                  </a:schemeClr>
                </a:solidFill>
                <a:latin typeface="Meiryo UI" panose="020B0604030504040204" pitchFamily="50" charset="-128"/>
                <a:ea typeface="Meiryo UI" panose="020B0604030504040204" pitchFamily="50" charset="-128"/>
              </a:rPr>
              <a:t>思考を深める</a:t>
            </a:r>
          </a:p>
        </p:txBody>
      </p:sp>
      <p:sp>
        <p:nvSpPr>
          <p:cNvPr id="14" name="正方形/長方形 13">
            <a:extLst>
              <a:ext uri="{FF2B5EF4-FFF2-40B4-BE49-F238E27FC236}">
                <a16:creationId xmlns:a16="http://schemas.microsoft.com/office/drawing/2014/main" id="{510D24EA-BB70-4A31-AA84-2031E2E2E005}"/>
              </a:ext>
            </a:extLst>
          </p:cNvPr>
          <p:cNvSpPr/>
          <p:nvPr/>
        </p:nvSpPr>
        <p:spPr>
          <a:xfrm>
            <a:off x="6286648" y="3546531"/>
            <a:ext cx="2752835" cy="1209584"/>
          </a:xfrm>
          <a:prstGeom prst="rect">
            <a:avLst/>
          </a:prstGeom>
          <a:solidFill>
            <a:schemeClr val="accent6">
              <a:lumMod val="60000"/>
              <a:lumOff val="40000"/>
            </a:schemeClr>
          </a:solidFill>
          <a:ln>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a:solidFill>
                  <a:schemeClr val="tx1">
                    <a:lumMod val="50000"/>
                  </a:schemeClr>
                </a:solidFill>
                <a:latin typeface="Meiryo UI" panose="020B0604030504040204" pitchFamily="50" charset="-128"/>
                <a:ea typeface="Meiryo UI" panose="020B0604030504040204" pitchFamily="50" charset="-128"/>
              </a:rPr>
              <a:t>新たな課題や疑問が浮かんでくる</a:t>
            </a:r>
          </a:p>
        </p:txBody>
      </p:sp>
      <p:sp>
        <p:nvSpPr>
          <p:cNvPr id="15" name="Rectangle 2">
            <a:extLst>
              <a:ext uri="{FF2B5EF4-FFF2-40B4-BE49-F238E27FC236}">
                <a16:creationId xmlns:a16="http://schemas.microsoft.com/office/drawing/2014/main" id="{AB2C24FF-F6F9-4385-81BB-1A947D677905}"/>
              </a:ext>
            </a:extLst>
          </p:cNvPr>
          <p:cNvSpPr txBox="1">
            <a:spLocks noChangeArrowheads="1"/>
          </p:cNvSpPr>
          <p:nvPr/>
        </p:nvSpPr>
        <p:spPr>
          <a:xfrm>
            <a:off x="250861" y="5422603"/>
            <a:ext cx="2055855" cy="864000"/>
          </a:xfrm>
          <a:prstGeom prst="rect">
            <a:avLst/>
          </a:prstGeom>
          <a:solidFill>
            <a:srgbClr val="002060"/>
          </a:solidFill>
          <a:ln w="22225">
            <a:noFill/>
          </a:ln>
        </p:spPr>
        <p:txBody>
          <a:bodyPr tIns="72000"/>
          <a:lstStyle>
            <a:lvl1pPr algn="ctr" rtl="0" eaLnBrk="1" fontAlgn="base" hangingPunct="1">
              <a:spcBef>
                <a:spcPct val="0"/>
              </a:spcBef>
              <a:spcAft>
                <a:spcPct val="0"/>
              </a:spcAft>
              <a:defRPr kumimoji="1" sz="4400" kern="12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Century Gothic" panose="020B0502020202020204" pitchFamily="34" charset="0"/>
                <a:ea typeface="ＭＳ Ｐゴシック" panose="020B0600070205080204" pitchFamily="50" charset="-128"/>
              </a:defRPr>
            </a:lvl2pPr>
            <a:lvl3pPr algn="ctr" rtl="0" eaLnBrk="1" fontAlgn="base" hangingPunct="1">
              <a:spcBef>
                <a:spcPct val="0"/>
              </a:spcBef>
              <a:spcAft>
                <a:spcPct val="0"/>
              </a:spcAft>
              <a:defRPr kumimoji="1" sz="4400">
                <a:solidFill>
                  <a:schemeClr val="tx2"/>
                </a:solidFill>
                <a:latin typeface="Century Gothic" panose="020B0502020202020204" pitchFamily="34" charset="0"/>
                <a:ea typeface="ＭＳ Ｐゴシック" panose="020B0600070205080204" pitchFamily="50" charset="-128"/>
              </a:defRPr>
            </a:lvl3pPr>
            <a:lvl4pPr algn="ctr" rtl="0" eaLnBrk="1" fontAlgn="base" hangingPunct="1">
              <a:spcBef>
                <a:spcPct val="0"/>
              </a:spcBef>
              <a:spcAft>
                <a:spcPct val="0"/>
              </a:spcAft>
              <a:defRPr kumimoji="1" sz="4400">
                <a:solidFill>
                  <a:schemeClr val="tx2"/>
                </a:solidFill>
                <a:latin typeface="Century Gothic" panose="020B0502020202020204" pitchFamily="34" charset="0"/>
                <a:ea typeface="ＭＳ Ｐゴシック" panose="020B0600070205080204" pitchFamily="50" charset="-128"/>
              </a:defRPr>
            </a:lvl4pPr>
            <a:lvl5pPr algn="ctr" rtl="0" eaLnBrk="1" fontAlgn="base" hangingPunct="1">
              <a:spcBef>
                <a:spcPct val="0"/>
              </a:spcBef>
              <a:spcAft>
                <a:spcPct val="0"/>
              </a:spcAft>
              <a:defRPr kumimoji="1" sz="4400">
                <a:solidFill>
                  <a:schemeClr val="tx2"/>
                </a:solidFill>
                <a:latin typeface="Century Gothic" panose="020B0502020202020204" pitchFamily="34" charset="0"/>
                <a:ea typeface="ＭＳ Ｐゴシック" panose="020B0600070205080204" pitchFamily="50" charset="-128"/>
              </a:defRPr>
            </a:lvl5pPr>
            <a:lvl6pPr marL="457200" algn="ctr" rtl="0" eaLnBrk="1" fontAlgn="base" hangingPunct="1">
              <a:spcBef>
                <a:spcPct val="0"/>
              </a:spcBef>
              <a:spcAft>
                <a:spcPct val="0"/>
              </a:spcAft>
              <a:defRPr kumimoji="1" sz="4400">
                <a:solidFill>
                  <a:schemeClr val="tx2"/>
                </a:solidFill>
                <a:latin typeface="Century Gothic" panose="020B0502020202020204" pitchFamily="34" charset="0"/>
                <a:ea typeface="ＭＳ Ｐゴシック" panose="020B0600070205080204" pitchFamily="50" charset="-128"/>
              </a:defRPr>
            </a:lvl6pPr>
            <a:lvl7pPr marL="914400" algn="ctr" rtl="0" eaLnBrk="1" fontAlgn="base" hangingPunct="1">
              <a:spcBef>
                <a:spcPct val="0"/>
              </a:spcBef>
              <a:spcAft>
                <a:spcPct val="0"/>
              </a:spcAft>
              <a:defRPr kumimoji="1" sz="4400">
                <a:solidFill>
                  <a:schemeClr val="tx2"/>
                </a:solidFill>
                <a:latin typeface="Century Gothic" panose="020B0502020202020204" pitchFamily="34" charset="0"/>
                <a:ea typeface="ＭＳ Ｐゴシック" panose="020B0600070205080204" pitchFamily="50" charset="-128"/>
              </a:defRPr>
            </a:lvl7pPr>
            <a:lvl8pPr marL="1371600" algn="ctr" rtl="0" eaLnBrk="1" fontAlgn="base" hangingPunct="1">
              <a:spcBef>
                <a:spcPct val="0"/>
              </a:spcBef>
              <a:spcAft>
                <a:spcPct val="0"/>
              </a:spcAft>
              <a:defRPr kumimoji="1" sz="4400">
                <a:solidFill>
                  <a:schemeClr val="tx2"/>
                </a:solidFill>
                <a:latin typeface="Century Gothic" panose="020B0502020202020204" pitchFamily="34" charset="0"/>
                <a:ea typeface="ＭＳ Ｐゴシック" panose="020B0600070205080204" pitchFamily="50" charset="-128"/>
              </a:defRPr>
            </a:lvl8pPr>
            <a:lvl9pPr marL="1828800" algn="ctr" rtl="0" eaLnBrk="1" fontAlgn="base" hangingPunct="1">
              <a:spcBef>
                <a:spcPct val="0"/>
              </a:spcBef>
              <a:spcAft>
                <a:spcPct val="0"/>
              </a:spcAft>
              <a:defRPr kumimoji="1" sz="4400">
                <a:solidFill>
                  <a:schemeClr val="tx2"/>
                </a:solidFill>
                <a:latin typeface="Century Gothic" panose="020B0502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2400" dirty="0" smtClean="0">
                <a:solidFill>
                  <a:schemeClr val="bg1"/>
                </a:solidFill>
                <a:latin typeface="Meiryo UI" panose="020B0604030504040204" pitchFamily="50" charset="-128"/>
                <a:ea typeface="Meiryo UI" panose="020B0604030504040204" pitchFamily="50" charset="-128"/>
                <a:cs typeface="+mn-cs"/>
              </a:rPr>
              <a:t>各教科の</a:t>
            </a:r>
            <a:endParaRPr lang="en-US" altLang="ja-JP" sz="2400" dirty="0">
              <a:solidFill>
                <a:schemeClr val="bg1"/>
              </a:solidFill>
              <a:latin typeface="Meiryo UI" panose="020B0604030504040204" pitchFamily="50" charset="-128"/>
              <a:ea typeface="Meiryo UI" panose="020B060403050404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2400" dirty="0">
                <a:solidFill>
                  <a:schemeClr val="bg1"/>
                </a:solidFill>
                <a:latin typeface="Meiryo UI" panose="020B0604030504040204" pitchFamily="50" charset="-128"/>
                <a:ea typeface="Meiryo UI" panose="020B0604030504040204" pitchFamily="50" charset="-128"/>
                <a:cs typeface="+mn-cs"/>
              </a:rPr>
              <a:t>見方・考え方</a:t>
            </a:r>
            <a:endParaRPr lang="en-US" altLang="ja-JP" sz="2400" dirty="0">
              <a:solidFill>
                <a:schemeClr val="bg1"/>
              </a:solidFill>
              <a:latin typeface="Meiryo UI" panose="020B0604030504040204" pitchFamily="50" charset="-128"/>
              <a:ea typeface="Meiryo UI" panose="020B0604030504040204" pitchFamily="50" charset="-128"/>
              <a:cs typeface="+mn-cs"/>
            </a:endParaRPr>
          </a:p>
        </p:txBody>
      </p:sp>
      <p:sp>
        <p:nvSpPr>
          <p:cNvPr id="16" name="右矢印 15"/>
          <p:cNvSpPr/>
          <p:nvPr/>
        </p:nvSpPr>
        <p:spPr>
          <a:xfrm>
            <a:off x="2449905" y="5636295"/>
            <a:ext cx="506116" cy="359991"/>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5B479872-FE36-42D5-A973-20DC9374FC47}"/>
              </a:ext>
            </a:extLst>
          </p:cNvPr>
          <p:cNvSpPr txBox="1"/>
          <p:nvPr/>
        </p:nvSpPr>
        <p:spPr>
          <a:xfrm>
            <a:off x="128970" y="296671"/>
            <a:ext cx="6157678" cy="523220"/>
          </a:xfrm>
          <a:prstGeom prst="rect">
            <a:avLst/>
          </a:prstGeom>
          <a:noFill/>
        </p:spPr>
        <p:txBody>
          <a:bodyPr wrap="square" rtlCol="0">
            <a:spAutoFit/>
          </a:bodyPr>
          <a:lstStyle/>
          <a:p>
            <a:r>
              <a:rPr kumimoji="1" lang="ja-JP" altLang="en-US" sz="2800" dirty="0" smtClean="0">
                <a:solidFill>
                  <a:schemeClr val="tx1">
                    <a:lumMod val="50000"/>
                  </a:schemeClr>
                </a:solidFill>
                <a:latin typeface="Meiryo UI" panose="020B0604030504040204" pitchFamily="50" charset="-128"/>
                <a:ea typeface="Meiryo UI" panose="020B0604030504040204" pitchFamily="50" charset="-128"/>
              </a:rPr>
              <a:t>まとめ</a:t>
            </a:r>
            <a:endParaRPr kumimoji="1" lang="en-US" altLang="ja-JP" sz="2800" dirty="0">
              <a:solidFill>
                <a:schemeClr val="tx1">
                  <a:lumMod val="50000"/>
                </a:schemeClr>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EE46B9D6-053A-4BD4-A579-45CCD64E2209}"/>
              </a:ext>
            </a:extLst>
          </p:cNvPr>
          <p:cNvSpPr/>
          <p:nvPr/>
        </p:nvSpPr>
        <p:spPr>
          <a:xfrm>
            <a:off x="128970" y="786842"/>
            <a:ext cx="8612532" cy="50104"/>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266911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
      <a:dk1>
        <a:srgbClr val="777777"/>
      </a:dk1>
      <a:lt1>
        <a:srgbClr val="FFFFFF"/>
      </a:lt1>
      <a:dk2>
        <a:srgbClr val="00CC00"/>
      </a:dk2>
      <a:lt2>
        <a:srgbClr val="C0C0C0"/>
      </a:lt2>
      <a:accent1>
        <a:srgbClr val="CCFF99"/>
      </a:accent1>
      <a:accent2>
        <a:srgbClr val="FFCC00"/>
      </a:accent2>
      <a:accent3>
        <a:srgbClr val="FFFFFF"/>
      </a:accent3>
      <a:accent4>
        <a:srgbClr val="656565"/>
      </a:accent4>
      <a:accent5>
        <a:srgbClr val="E2FFCA"/>
      </a:accent5>
      <a:accent6>
        <a:srgbClr val="E7B900"/>
      </a:accent6>
      <a:hlink>
        <a:srgbClr val="FF9933"/>
      </a:hlink>
      <a:folHlink>
        <a:srgbClr val="FF9966"/>
      </a:folHlink>
    </a:clrScheme>
    <a:fontScheme name="Office テーマ">
      <a:majorFont>
        <a:latin typeface="Century Gothic"/>
        <a:ea typeface="ＭＳ Ｐゴシック"/>
        <a:cs typeface=""/>
      </a:majorFont>
      <a:minorFont>
        <a:latin typeface="Century Gothic"/>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テーマ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テーマ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3tone.pot[読み取り専用] [互換モード]" id="{34D1043D-5D85-4D17-BB83-317E09F80E7C}" vid="{676D7363-5CFB-4A80-8C58-DC9CBF7E4FF7}"/>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7CEABEBBA9C2BA4C899B0B1E4AC27872" ma:contentTypeVersion="9" ma:contentTypeDescription="新しいドキュメントを作成します。" ma:contentTypeScope="" ma:versionID="d9e8987d983c6d80f9655129e424004a">
  <xsd:schema xmlns:xsd="http://www.w3.org/2001/XMLSchema" xmlns:xs="http://www.w3.org/2001/XMLSchema" xmlns:p="http://schemas.microsoft.com/office/2006/metadata/properties" xmlns:ns2="90572a11-aabd-4965-8e5e-ece9caf46c6d" targetNamespace="http://schemas.microsoft.com/office/2006/metadata/properties" ma:root="true" ma:fieldsID="d57c3d24fe37a2c8071aae0ef3d1af33" ns2:_="">
    <xsd:import namespace="90572a11-aabd-4965-8e5e-ece9caf46c6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572a11-aabd-4965-8e5e-ece9caf46c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0CB9412-6D63-4526-9FCF-FE543C71035E}"/>
</file>

<file path=customXml/itemProps2.xml><?xml version="1.0" encoding="utf-8"?>
<ds:datastoreItem xmlns:ds="http://schemas.openxmlformats.org/officeDocument/2006/customXml" ds:itemID="{BDA96F45-C967-4F45-A062-13CECF563105}"/>
</file>

<file path=customXml/itemProps3.xml><?xml version="1.0" encoding="utf-8"?>
<ds:datastoreItem xmlns:ds="http://schemas.openxmlformats.org/officeDocument/2006/customXml" ds:itemID="{738CB74E-57F3-4551-A6B5-235766A79BB9}"/>
</file>

<file path=docProps/app.xml><?xml version="1.0" encoding="utf-8"?>
<Properties xmlns="http://schemas.openxmlformats.org/officeDocument/2006/extended-properties" xmlns:vt="http://schemas.openxmlformats.org/officeDocument/2006/docPropsVTypes">
  <TotalTime>0</TotalTime>
  <Words>1350</Words>
  <Application>Microsoft Office PowerPoint</Application>
  <PresentationFormat>画面に合わせる (4:3)</PresentationFormat>
  <Paragraphs>149</Paragraphs>
  <Slides>11</Slides>
  <Notes>11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11</vt:i4>
      </vt:variant>
    </vt:vector>
  </HeadingPairs>
  <TitlesOfParts>
    <vt:vector size="23" baseType="lpstr">
      <vt:lpstr>Meiryo UI</vt:lpstr>
      <vt:lpstr>ＭＳ Ｐゴシック</vt:lpstr>
      <vt:lpstr>ＭＳ Ｐ明朝</vt:lpstr>
      <vt:lpstr>ＭＳ ゴシック</vt:lpstr>
      <vt:lpstr>Quire Sans</vt:lpstr>
      <vt:lpstr>メイリオ</vt:lpstr>
      <vt:lpstr>Arial</vt:lpstr>
      <vt:lpstr>Calibri</vt:lpstr>
      <vt:lpstr>Century Gothic</vt:lpstr>
      <vt:lpstr>Times New Roman</vt:lpstr>
      <vt:lpstr>Wingdings</vt:lpstr>
      <vt:lpstr>Office テーマ</vt:lpstr>
      <vt:lpstr>整理・分析 　 ２部 ワークショップ編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整理・分析 ２部 ワークショップ編</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2021-03-16T04:19:26Z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0x0101007CEABEBBA9C2BA4C899B0B1E4AC27872</vt:lpwstr>
  </property>
</Properties>
</file>