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7" r:id="rId2"/>
    <p:sldId id="272" r:id="rId3"/>
    <p:sldId id="271" r:id="rId4"/>
    <p:sldId id="273" r:id="rId5"/>
    <p:sldId id="279" r:id="rId6"/>
    <p:sldId id="280" r:id="rId7"/>
    <p:sldId id="281" r:id="rId8"/>
    <p:sldId id="296" r:id="rId9"/>
    <p:sldId id="297" r:id="rId10"/>
    <p:sldId id="298" r:id="rId11"/>
    <p:sldId id="299" r:id="rId12"/>
    <p:sldId id="300" r:id="rId13"/>
    <p:sldId id="285" r:id="rId14"/>
    <p:sldId id="284" r:id="rId15"/>
    <p:sldId id="283" r:id="rId16"/>
    <p:sldId id="302" r:id="rId17"/>
  </p:sldIdLst>
  <p:sldSz cx="12192000" cy="6858000"/>
  <p:notesSz cx="6858000" cy="91440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66"/>
    <a:srgbClr val="66FF99"/>
    <a:srgbClr val="CCFF66"/>
    <a:srgbClr val="00CC66"/>
    <a:srgbClr val="FF6600"/>
    <a:srgbClr val="008080"/>
    <a:srgbClr val="FFCC66"/>
    <a:srgbClr val="000066"/>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56746" autoAdjust="0"/>
  </p:normalViewPr>
  <p:slideViewPr>
    <p:cSldViewPr snapToGrid="0">
      <p:cViewPr varScale="1">
        <p:scale>
          <a:sx n="57" d="100"/>
          <a:sy n="57" d="100"/>
        </p:scale>
        <p:origin x="121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教育情報化推進室" userId="dc993002-16b9-43e2-b5c9-76c04d0187ef" providerId="ADAL" clId="{4008C4C3-FD1A-45D1-9C09-0BAA2057F792}"/>
    <pc:docChg chg="modSld">
      <pc:chgData name="教育情報化推進室" userId="dc993002-16b9-43e2-b5c9-76c04d0187ef" providerId="ADAL" clId="{4008C4C3-FD1A-45D1-9C09-0BAA2057F792}" dt="2020-11-29T22:44:49.185" v="0"/>
      <pc:docMkLst>
        <pc:docMk/>
      </pc:docMkLst>
      <pc:sldChg chg="delSp modTransition modAnim">
        <pc:chgData name="教育情報化推進室" userId="dc993002-16b9-43e2-b5c9-76c04d0187ef" providerId="ADAL" clId="{4008C4C3-FD1A-45D1-9C09-0BAA2057F792}" dt="2020-11-29T22:44:49.185" v="0"/>
        <pc:sldMkLst>
          <pc:docMk/>
          <pc:sldMk cId="0" sldId="257"/>
        </pc:sldMkLst>
        <pc:picChg chg="del">
          <ac:chgData name="教育情報化推進室" userId="dc993002-16b9-43e2-b5c9-76c04d0187ef" providerId="ADAL" clId="{4008C4C3-FD1A-45D1-9C09-0BAA2057F792}" dt="2020-11-29T22:44:49.185" v="0"/>
          <ac:picMkLst>
            <pc:docMk/>
            <pc:sldMk cId="0" sldId="257"/>
            <ac:picMk id="3" creationId="{23D07D2A-609E-4F27-BBC5-F40562CCE0D2}"/>
          </ac:picMkLst>
        </pc:picChg>
      </pc:sldChg>
      <pc:sldChg chg="delSp modTransition modAnim">
        <pc:chgData name="教育情報化推進室" userId="dc993002-16b9-43e2-b5c9-76c04d0187ef" providerId="ADAL" clId="{4008C4C3-FD1A-45D1-9C09-0BAA2057F792}" dt="2020-11-29T22:44:49.185" v="0"/>
        <pc:sldMkLst>
          <pc:docMk/>
          <pc:sldMk cId="2327148734" sldId="271"/>
        </pc:sldMkLst>
        <pc:picChg chg="del">
          <ac:chgData name="教育情報化推進室" userId="dc993002-16b9-43e2-b5c9-76c04d0187ef" providerId="ADAL" clId="{4008C4C3-FD1A-45D1-9C09-0BAA2057F792}" dt="2020-11-29T22:44:49.185" v="0"/>
          <ac:picMkLst>
            <pc:docMk/>
            <pc:sldMk cId="2327148734" sldId="271"/>
            <ac:picMk id="3" creationId="{FE752E54-94DC-43C9-8E5E-BD79F638798F}"/>
          </ac:picMkLst>
        </pc:picChg>
      </pc:sldChg>
      <pc:sldChg chg="delSp modTransition modAnim">
        <pc:chgData name="教育情報化推進室" userId="dc993002-16b9-43e2-b5c9-76c04d0187ef" providerId="ADAL" clId="{4008C4C3-FD1A-45D1-9C09-0BAA2057F792}" dt="2020-11-29T22:44:49.185" v="0"/>
        <pc:sldMkLst>
          <pc:docMk/>
          <pc:sldMk cId="3699430074" sldId="272"/>
        </pc:sldMkLst>
        <pc:picChg chg="del">
          <ac:chgData name="教育情報化推進室" userId="dc993002-16b9-43e2-b5c9-76c04d0187ef" providerId="ADAL" clId="{4008C4C3-FD1A-45D1-9C09-0BAA2057F792}" dt="2020-11-29T22:44:49.185" v="0"/>
          <ac:picMkLst>
            <pc:docMk/>
            <pc:sldMk cId="3699430074" sldId="272"/>
            <ac:picMk id="5" creationId="{23D5F0C4-290E-4971-9AE9-01B6C968C76C}"/>
          </ac:picMkLst>
        </pc:picChg>
      </pc:sldChg>
      <pc:sldChg chg="delSp modTransition modAnim">
        <pc:chgData name="教育情報化推進室" userId="dc993002-16b9-43e2-b5c9-76c04d0187ef" providerId="ADAL" clId="{4008C4C3-FD1A-45D1-9C09-0BAA2057F792}" dt="2020-11-29T22:44:49.185" v="0"/>
        <pc:sldMkLst>
          <pc:docMk/>
          <pc:sldMk cId="1658444133" sldId="273"/>
        </pc:sldMkLst>
        <pc:picChg chg="del">
          <ac:chgData name="教育情報化推進室" userId="dc993002-16b9-43e2-b5c9-76c04d0187ef" providerId="ADAL" clId="{4008C4C3-FD1A-45D1-9C09-0BAA2057F792}" dt="2020-11-29T22:44:49.185" v="0"/>
          <ac:picMkLst>
            <pc:docMk/>
            <pc:sldMk cId="1658444133" sldId="273"/>
            <ac:picMk id="18" creationId="{478DFF09-637D-47A7-AFA2-DDDAFE9A6208}"/>
          </ac:picMkLst>
        </pc:picChg>
      </pc:sldChg>
      <pc:sldChg chg="delSp modTransition modAnim">
        <pc:chgData name="教育情報化推進室" userId="dc993002-16b9-43e2-b5c9-76c04d0187ef" providerId="ADAL" clId="{4008C4C3-FD1A-45D1-9C09-0BAA2057F792}" dt="2020-11-29T22:44:49.185" v="0"/>
        <pc:sldMkLst>
          <pc:docMk/>
          <pc:sldMk cId="2020464020" sldId="279"/>
        </pc:sldMkLst>
        <pc:picChg chg="del">
          <ac:chgData name="教育情報化推進室" userId="dc993002-16b9-43e2-b5c9-76c04d0187ef" providerId="ADAL" clId="{4008C4C3-FD1A-45D1-9C09-0BAA2057F792}" dt="2020-11-29T22:44:49.185" v="0"/>
          <ac:picMkLst>
            <pc:docMk/>
            <pc:sldMk cId="2020464020" sldId="279"/>
            <ac:picMk id="10" creationId="{FDDADB57-D54A-411D-9419-D94F6995D296}"/>
          </ac:picMkLst>
        </pc:picChg>
      </pc:sldChg>
      <pc:sldChg chg="delSp modTransition modAnim">
        <pc:chgData name="教育情報化推進室" userId="dc993002-16b9-43e2-b5c9-76c04d0187ef" providerId="ADAL" clId="{4008C4C3-FD1A-45D1-9C09-0BAA2057F792}" dt="2020-11-29T22:44:49.185" v="0"/>
        <pc:sldMkLst>
          <pc:docMk/>
          <pc:sldMk cId="4070707350" sldId="280"/>
        </pc:sldMkLst>
        <pc:picChg chg="del">
          <ac:chgData name="教育情報化推進室" userId="dc993002-16b9-43e2-b5c9-76c04d0187ef" providerId="ADAL" clId="{4008C4C3-FD1A-45D1-9C09-0BAA2057F792}" dt="2020-11-29T22:44:49.185" v="0"/>
          <ac:picMkLst>
            <pc:docMk/>
            <pc:sldMk cId="4070707350" sldId="280"/>
            <ac:picMk id="3" creationId="{1A627AD7-F633-4DEF-8207-589C1F81F151}"/>
          </ac:picMkLst>
        </pc:picChg>
      </pc:sldChg>
      <pc:sldChg chg="delSp modTransition modAnim">
        <pc:chgData name="教育情報化推進室" userId="dc993002-16b9-43e2-b5c9-76c04d0187ef" providerId="ADAL" clId="{4008C4C3-FD1A-45D1-9C09-0BAA2057F792}" dt="2020-11-29T22:44:49.185" v="0"/>
        <pc:sldMkLst>
          <pc:docMk/>
          <pc:sldMk cId="2514995063" sldId="281"/>
        </pc:sldMkLst>
        <pc:picChg chg="del">
          <ac:chgData name="教育情報化推進室" userId="dc993002-16b9-43e2-b5c9-76c04d0187ef" providerId="ADAL" clId="{4008C4C3-FD1A-45D1-9C09-0BAA2057F792}" dt="2020-11-29T22:44:49.185" v="0"/>
          <ac:picMkLst>
            <pc:docMk/>
            <pc:sldMk cId="2514995063" sldId="281"/>
            <ac:picMk id="5" creationId="{CA740A4B-FD67-4A4B-AAA3-041AA6846A55}"/>
          </ac:picMkLst>
        </pc:picChg>
      </pc:sldChg>
      <pc:sldChg chg="delSp modTransition modAnim">
        <pc:chgData name="教育情報化推進室" userId="dc993002-16b9-43e2-b5c9-76c04d0187ef" providerId="ADAL" clId="{4008C4C3-FD1A-45D1-9C09-0BAA2057F792}" dt="2020-11-29T22:44:49.185" v="0"/>
        <pc:sldMkLst>
          <pc:docMk/>
          <pc:sldMk cId="230337914" sldId="283"/>
        </pc:sldMkLst>
        <pc:picChg chg="del">
          <ac:chgData name="教育情報化推進室" userId="dc993002-16b9-43e2-b5c9-76c04d0187ef" providerId="ADAL" clId="{4008C4C3-FD1A-45D1-9C09-0BAA2057F792}" dt="2020-11-29T22:44:49.185" v="0"/>
          <ac:picMkLst>
            <pc:docMk/>
            <pc:sldMk cId="230337914" sldId="283"/>
            <ac:picMk id="9" creationId="{63F24F2B-CEEC-4688-BBCF-77F78D8A0EBC}"/>
          </ac:picMkLst>
        </pc:picChg>
      </pc:sldChg>
      <pc:sldChg chg="delSp modTransition modAnim">
        <pc:chgData name="教育情報化推進室" userId="dc993002-16b9-43e2-b5c9-76c04d0187ef" providerId="ADAL" clId="{4008C4C3-FD1A-45D1-9C09-0BAA2057F792}" dt="2020-11-29T22:44:49.185" v="0"/>
        <pc:sldMkLst>
          <pc:docMk/>
          <pc:sldMk cId="1478989296" sldId="284"/>
        </pc:sldMkLst>
        <pc:picChg chg="del">
          <ac:chgData name="教育情報化推進室" userId="dc993002-16b9-43e2-b5c9-76c04d0187ef" providerId="ADAL" clId="{4008C4C3-FD1A-45D1-9C09-0BAA2057F792}" dt="2020-11-29T22:44:49.185" v="0"/>
          <ac:picMkLst>
            <pc:docMk/>
            <pc:sldMk cId="1478989296" sldId="284"/>
            <ac:picMk id="3" creationId="{25D6D487-8D92-45D6-AFD5-7AA0EB752721}"/>
          </ac:picMkLst>
        </pc:picChg>
      </pc:sldChg>
      <pc:sldChg chg="delSp modTransition modAnim">
        <pc:chgData name="教育情報化推進室" userId="dc993002-16b9-43e2-b5c9-76c04d0187ef" providerId="ADAL" clId="{4008C4C3-FD1A-45D1-9C09-0BAA2057F792}" dt="2020-11-29T22:44:49.185" v="0"/>
        <pc:sldMkLst>
          <pc:docMk/>
          <pc:sldMk cId="1950822176" sldId="285"/>
        </pc:sldMkLst>
        <pc:picChg chg="del">
          <ac:chgData name="教育情報化推進室" userId="dc993002-16b9-43e2-b5c9-76c04d0187ef" providerId="ADAL" clId="{4008C4C3-FD1A-45D1-9C09-0BAA2057F792}" dt="2020-11-29T22:44:49.185" v="0"/>
          <ac:picMkLst>
            <pc:docMk/>
            <pc:sldMk cId="1950822176" sldId="285"/>
            <ac:picMk id="5" creationId="{FB93CAF2-6D02-4C59-80F7-AED921F36ABE}"/>
          </ac:picMkLst>
        </pc:picChg>
      </pc:sldChg>
      <pc:sldChg chg="delSp modTransition modAnim">
        <pc:chgData name="教育情報化推進室" userId="dc993002-16b9-43e2-b5c9-76c04d0187ef" providerId="ADAL" clId="{4008C4C3-FD1A-45D1-9C09-0BAA2057F792}" dt="2020-11-29T22:44:49.185" v="0"/>
        <pc:sldMkLst>
          <pc:docMk/>
          <pc:sldMk cId="88035842" sldId="296"/>
        </pc:sldMkLst>
        <pc:picChg chg="del">
          <ac:chgData name="教育情報化推進室" userId="dc993002-16b9-43e2-b5c9-76c04d0187ef" providerId="ADAL" clId="{4008C4C3-FD1A-45D1-9C09-0BAA2057F792}" dt="2020-11-29T22:44:49.185" v="0"/>
          <ac:picMkLst>
            <pc:docMk/>
            <pc:sldMk cId="88035842" sldId="296"/>
            <ac:picMk id="5" creationId="{E308743A-5B48-4A3E-B6BB-6C852130AF86}"/>
          </ac:picMkLst>
        </pc:picChg>
      </pc:sldChg>
      <pc:sldChg chg="delSp modTransition modAnim">
        <pc:chgData name="教育情報化推進室" userId="dc993002-16b9-43e2-b5c9-76c04d0187ef" providerId="ADAL" clId="{4008C4C3-FD1A-45D1-9C09-0BAA2057F792}" dt="2020-11-29T22:44:49.185" v="0"/>
        <pc:sldMkLst>
          <pc:docMk/>
          <pc:sldMk cId="3413681632" sldId="297"/>
        </pc:sldMkLst>
        <pc:picChg chg="del">
          <ac:chgData name="教育情報化推進室" userId="dc993002-16b9-43e2-b5c9-76c04d0187ef" providerId="ADAL" clId="{4008C4C3-FD1A-45D1-9C09-0BAA2057F792}" dt="2020-11-29T22:44:49.185" v="0"/>
          <ac:picMkLst>
            <pc:docMk/>
            <pc:sldMk cId="3413681632" sldId="297"/>
            <ac:picMk id="7" creationId="{5D374BF0-86BC-4E16-AC3C-F1936AC26302}"/>
          </ac:picMkLst>
        </pc:picChg>
      </pc:sldChg>
      <pc:sldChg chg="delSp modTransition modAnim">
        <pc:chgData name="教育情報化推進室" userId="dc993002-16b9-43e2-b5c9-76c04d0187ef" providerId="ADAL" clId="{4008C4C3-FD1A-45D1-9C09-0BAA2057F792}" dt="2020-11-29T22:44:49.185" v="0"/>
        <pc:sldMkLst>
          <pc:docMk/>
          <pc:sldMk cId="3086788949" sldId="298"/>
        </pc:sldMkLst>
        <pc:picChg chg="del">
          <ac:chgData name="教育情報化推進室" userId="dc993002-16b9-43e2-b5c9-76c04d0187ef" providerId="ADAL" clId="{4008C4C3-FD1A-45D1-9C09-0BAA2057F792}" dt="2020-11-29T22:44:49.185" v="0"/>
          <ac:picMkLst>
            <pc:docMk/>
            <pc:sldMk cId="3086788949" sldId="298"/>
            <ac:picMk id="12" creationId="{E818F95A-A222-43B1-99FA-4408DB10C3F8}"/>
          </ac:picMkLst>
        </pc:picChg>
      </pc:sldChg>
      <pc:sldChg chg="delSp modTransition modAnim">
        <pc:chgData name="教育情報化推進室" userId="dc993002-16b9-43e2-b5c9-76c04d0187ef" providerId="ADAL" clId="{4008C4C3-FD1A-45D1-9C09-0BAA2057F792}" dt="2020-11-29T22:44:49.185" v="0"/>
        <pc:sldMkLst>
          <pc:docMk/>
          <pc:sldMk cId="1454374060" sldId="299"/>
        </pc:sldMkLst>
        <pc:picChg chg="del">
          <ac:chgData name="教育情報化推進室" userId="dc993002-16b9-43e2-b5c9-76c04d0187ef" providerId="ADAL" clId="{4008C4C3-FD1A-45D1-9C09-0BAA2057F792}" dt="2020-11-29T22:44:49.185" v="0"/>
          <ac:picMkLst>
            <pc:docMk/>
            <pc:sldMk cId="1454374060" sldId="299"/>
            <ac:picMk id="8" creationId="{84A1C590-CFEB-4578-8922-ADB9FF65F958}"/>
          </ac:picMkLst>
        </pc:picChg>
      </pc:sldChg>
      <pc:sldChg chg="delSp modTransition modAnim">
        <pc:chgData name="教育情報化推進室" userId="dc993002-16b9-43e2-b5c9-76c04d0187ef" providerId="ADAL" clId="{4008C4C3-FD1A-45D1-9C09-0BAA2057F792}" dt="2020-11-29T22:44:49.185" v="0"/>
        <pc:sldMkLst>
          <pc:docMk/>
          <pc:sldMk cId="3332216614" sldId="300"/>
        </pc:sldMkLst>
        <pc:picChg chg="del">
          <ac:chgData name="教育情報化推進室" userId="dc993002-16b9-43e2-b5c9-76c04d0187ef" providerId="ADAL" clId="{4008C4C3-FD1A-45D1-9C09-0BAA2057F792}" dt="2020-11-29T22:44:49.185" v="0"/>
          <ac:picMkLst>
            <pc:docMk/>
            <pc:sldMk cId="3332216614" sldId="300"/>
            <ac:picMk id="9" creationId="{85866B04-14B1-47D8-84D0-D0A6380D5822}"/>
          </ac:picMkLst>
        </pc:picChg>
      </pc:sldChg>
      <pc:sldChg chg="delSp modTransition modAnim">
        <pc:chgData name="教育情報化推進室" userId="dc993002-16b9-43e2-b5c9-76c04d0187ef" providerId="ADAL" clId="{4008C4C3-FD1A-45D1-9C09-0BAA2057F792}" dt="2020-11-29T22:44:49.185" v="0"/>
        <pc:sldMkLst>
          <pc:docMk/>
          <pc:sldMk cId="1458638259" sldId="302"/>
        </pc:sldMkLst>
        <pc:picChg chg="del">
          <ac:chgData name="教育情報化推進室" userId="dc993002-16b9-43e2-b5c9-76c04d0187ef" providerId="ADAL" clId="{4008C4C3-FD1A-45D1-9C09-0BAA2057F792}" dt="2020-11-29T22:44:49.185" v="0"/>
          <ac:picMkLst>
            <pc:docMk/>
            <pc:sldMk cId="1458638259" sldId="302"/>
            <ac:picMk id="3" creationId="{6637A5B5-B370-497A-B535-7DE35D7C5957}"/>
          </ac:picMkLst>
        </pc:picChg>
      </pc:sldChg>
    </pc:docChg>
  </pc:docChgLst>
  <pc:docChgLst>
    <pc:chgData name="教育情報化推進室" userId="dc993002-16b9-43e2-b5c9-76c04d0187ef" providerId="ADAL" clId="{576C9C13-72FF-4711-A367-5C3DEAC3EA8B}"/>
    <pc:docChg chg="modSld">
      <pc:chgData name="教育情報化推進室" userId="dc993002-16b9-43e2-b5c9-76c04d0187ef" providerId="ADAL" clId="{576C9C13-72FF-4711-A367-5C3DEAC3EA8B}" dt="2020-11-27T23:09:37.780" v="86" actId="1036"/>
      <pc:docMkLst>
        <pc:docMk/>
      </pc:docMkLst>
      <pc:sldChg chg="modSp">
        <pc:chgData name="教育情報化推進室" userId="dc993002-16b9-43e2-b5c9-76c04d0187ef" providerId="ADAL" clId="{576C9C13-72FF-4711-A367-5C3DEAC3EA8B}" dt="2020-11-27T23:09:20.138" v="56" actId="1036"/>
        <pc:sldMkLst>
          <pc:docMk/>
          <pc:sldMk cId="0" sldId="257"/>
        </pc:sldMkLst>
        <pc:spChg chg="mod">
          <ac:chgData name="教育情報化推進室" userId="dc993002-16b9-43e2-b5c9-76c04d0187ef" providerId="ADAL" clId="{576C9C13-72FF-4711-A367-5C3DEAC3EA8B}" dt="2020-11-27T23:09:20.138" v="56" actId="1036"/>
          <ac:spMkLst>
            <pc:docMk/>
            <pc:sldMk cId="0" sldId="257"/>
            <ac:spMk id="4098" creationId="{BD2C4161-39F1-4AE1-8B67-5FDEE2DA6D17}"/>
          </ac:spMkLst>
        </pc:spChg>
      </pc:sldChg>
      <pc:sldChg chg="addSp delSp modSp modTransition modAnim">
        <pc:chgData name="教育情報化推進室" userId="dc993002-16b9-43e2-b5c9-76c04d0187ef" providerId="ADAL" clId="{576C9C13-72FF-4711-A367-5C3DEAC3EA8B}" dt="2020-11-27T19:40:29.805" v="10"/>
        <pc:sldMkLst>
          <pc:docMk/>
          <pc:sldMk cId="230337914" sldId="283"/>
        </pc:sldMkLst>
        <pc:picChg chg="add del mod">
          <ac:chgData name="教育情報化推進室" userId="dc993002-16b9-43e2-b5c9-76c04d0187ef" providerId="ADAL" clId="{576C9C13-72FF-4711-A367-5C3DEAC3EA8B}" dt="2020-11-27T19:39:54.537" v="9"/>
          <ac:picMkLst>
            <pc:docMk/>
            <pc:sldMk cId="230337914" sldId="283"/>
            <ac:picMk id="8" creationId="{F12F419D-F68B-48CA-8A0B-134C51822EC9}"/>
          </ac:picMkLst>
        </pc:picChg>
        <pc:picChg chg="add mod">
          <ac:chgData name="教育情報化推進室" userId="dc993002-16b9-43e2-b5c9-76c04d0187ef" providerId="ADAL" clId="{576C9C13-72FF-4711-A367-5C3DEAC3EA8B}" dt="2020-11-27T19:40:29.805" v="10"/>
          <ac:picMkLst>
            <pc:docMk/>
            <pc:sldMk cId="230337914" sldId="283"/>
            <ac:picMk id="9" creationId="{63F24F2B-CEEC-4688-BBCF-77F78D8A0EBC}"/>
          </ac:picMkLst>
        </pc:picChg>
      </pc:sldChg>
      <pc:sldChg chg="addSp modSp">
        <pc:chgData name="教育情報化推進室" userId="dc993002-16b9-43e2-b5c9-76c04d0187ef" providerId="ADAL" clId="{576C9C13-72FF-4711-A367-5C3DEAC3EA8B}" dt="2020-11-27T19:39:04.273" v="7"/>
        <pc:sldMkLst>
          <pc:docMk/>
          <pc:sldMk cId="1478989296" sldId="284"/>
        </pc:sldMkLst>
        <pc:picChg chg="add mod">
          <ac:chgData name="教育情報化推進室" userId="dc993002-16b9-43e2-b5c9-76c04d0187ef" providerId="ADAL" clId="{576C9C13-72FF-4711-A367-5C3DEAC3EA8B}" dt="2020-11-27T19:39:04.273" v="7"/>
          <ac:picMkLst>
            <pc:docMk/>
            <pc:sldMk cId="1478989296" sldId="284"/>
            <ac:picMk id="3" creationId="{25D6D487-8D92-45D6-AFD5-7AA0EB752721}"/>
          </ac:picMkLst>
        </pc:picChg>
      </pc:sldChg>
      <pc:sldChg chg="addSp modSp">
        <pc:chgData name="教育情報化推進室" userId="dc993002-16b9-43e2-b5c9-76c04d0187ef" providerId="ADAL" clId="{576C9C13-72FF-4711-A367-5C3DEAC3EA8B}" dt="2020-11-27T19:38:14.997" v="6"/>
        <pc:sldMkLst>
          <pc:docMk/>
          <pc:sldMk cId="1950822176" sldId="285"/>
        </pc:sldMkLst>
        <pc:picChg chg="add mod">
          <ac:chgData name="教育情報化推進室" userId="dc993002-16b9-43e2-b5c9-76c04d0187ef" providerId="ADAL" clId="{576C9C13-72FF-4711-A367-5C3DEAC3EA8B}" dt="2020-11-27T19:38:14.997" v="6"/>
          <ac:picMkLst>
            <pc:docMk/>
            <pc:sldMk cId="1950822176" sldId="285"/>
            <ac:picMk id="5" creationId="{FB93CAF2-6D02-4C59-80F7-AED921F36ABE}"/>
          </ac:picMkLst>
        </pc:picChg>
      </pc:sldChg>
      <pc:sldChg chg="addSp delSp modSp modTransition modAnim">
        <pc:chgData name="教育情報化推進室" userId="dc993002-16b9-43e2-b5c9-76c04d0187ef" providerId="ADAL" clId="{576C9C13-72FF-4711-A367-5C3DEAC3EA8B}" dt="2020-11-27T19:51:13.884" v="24"/>
        <pc:sldMkLst>
          <pc:docMk/>
          <pc:sldMk cId="3413681632" sldId="297"/>
        </pc:sldMkLst>
        <pc:picChg chg="del">
          <ac:chgData name="教育情報化推進室" userId="dc993002-16b9-43e2-b5c9-76c04d0187ef" providerId="ADAL" clId="{576C9C13-72FF-4711-A367-5C3DEAC3EA8B}" dt="2020-11-27T19:49:48.723" v="21"/>
          <ac:picMkLst>
            <pc:docMk/>
            <pc:sldMk cId="3413681632" sldId="297"/>
            <ac:picMk id="5" creationId="{10E39978-A3F3-4302-9590-CB3EDDC49891}"/>
          </ac:picMkLst>
        </pc:picChg>
        <pc:picChg chg="add del mod">
          <ac:chgData name="教育情報化推進室" userId="dc993002-16b9-43e2-b5c9-76c04d0187ef" providerId="ADAL" clId="{576C9C13-72FF-4711-A367-5C3DEAC3EA8B}" dt="2020-11-27T19:50:29.828" v="23"/>
          <ac:picMkLst>
            <pc:docMk/>
            <pc:sldMk cId="3413681632" sldId="297"/>
            <ac:picMk id="6" creationId="{49F6171F-15CD-4946-A79A-98FEAEEE955B}"/>
          </ac:picMkLst>
        </pc:picChg>
        <pc:picChg chg="add mod">
          <ac:chgData name="教育情報化推進室" userId="dc993002-16b9-43e2-b5c9-76c04d0187ef" providerId="ADAL" clId="{576C9C13-72FF-4711-A367-5C3DEAC3EA8B}" dt="2020-11-27T19:51:13.884" v="24"/>
          <ac:picMkLst>
            <pc:docMk/>
            <pc:sldMk cId="3413681632" sldId="297"/>
            <ac:picMk id="7" creationId="{5D374BF0-86BC-4E16-AC3C-F1936AC26302}"/>
          </ac:picMkLst>
        </pc:picChg>
      </pc:sldChg>
      <pc:sldChg chg="addSp delSp modSp modTransition modAnim">
        <pc:chgData name="教育情報化推進室" userId="dc993002-16b9-43e2-b5c9-76c04d0187ef" providerId="ADAL" clId="{576C9C13-72FF-4711-A367-5C3DEAC3EA8B}" dt="2020-11-27T19:52:10.355" v="26"/>
        <pc:sldMkLst>
          <pc:docMk/>
          <pc:sldMk cId="3086788949" sldId="298"/>
        </pc:sldMkLst>
        <pc:picChg chg="del">
          <ac:chgData name="教育情報化推進室" userId="dc993002-16b9-43e2-b5c9-76c04d0187ef" providerId="ADAL" clId="{576C9C13-72FF-4711-A367-5C3DEAC3EA8B}" dt="2020-11-27T19:51:30.801" v="25"/>
          <ac:picMkLst>
            <pc:docMk/>
            <pc:sldMk cId="3086788949" sldId="298"/>
            <ac:picMk id="11" creationId="{49817B09-9F34-4034-B90B-0D721545BA1F}"/>
          </ac:picMkLst>
        </pc:picChg>
        <pc:picChg chg="add mod">
          <ac:chgData name="教育情報化推進室" userId="dc993002-16b9-43e2-b5c9-76c04d0187ef" providerId="ADAL" clId="{576C9C13-72FF-4711-A367-5C3DEAC3EA8B}" dt="2020-11-27T19:52:10.355" v="26"/>
          <ac:picMkLst>
            <pc:docMk/>
            <pc:sldMk cId="3086788949" sldId="298"/>
            <ac:picMk id="12" creationId="{E818F95A-A222-43B1-99FA-4408DB10C3F8}"/>
          </ac:picMkLst>
        </pc:picChg>
      </pc:sldChg>
      <pc:sldChg chg="addSp delSp modSp modTransition modAnim">
        <pc:chgData name="教育情報化推進室" userId="dc993002-16b9-43e2-b5c9-76c04d0187ef" providerId="ADAL" clId="{576C9C13-72FF-4711-A367-5C3DEAC3EA8B}" dt="2020-11-27T19:35:06.201" v="2"/>
        <pc:sldMkLst>
          <pc:docMk/>
          <pc:sldMk cId="1454374060" sldId="299"/>
        </pc:sldMkLst>
        <pc:picChg chg="add del mod">
          <ac:chgData name="教育情報化推進室" userId="dc993002-16b9-43e2-b5c9-76c04d0187ef" providerId="ADAL" clId="{576C9C13-72FF-4711-A367-5C3DEAC3EA8B}" dt="2020-11-27T19:34:01.034" v="1"/>
          <ac:picMkLst>
            <pc:docMk/>
            <pc:sldMk cId="1454374060" sldId="299"/>
            <ac:picMk id="6" creationId="{6F843E1C-5B8A-499B-A15E-FC44BB1CEAD5}"/>
          </ac:picMkLst>
        </pc:picChg>
        <pc:picChg chg="add mod">
          <ac:chgData name="教育情報化推進室" userId="dc993002-16b9-43e2-b5c9-76c04d0187ef" providerId="ADAL" clId="{576C9C13-72FF-4711-A367-5C3DEAC3EA8B}" dt="2020-11-27T19:35:06.201" v="2"/>
          <ac:picMkLst>
            <pc:docMk/>
            <pc:sldMk cId="1454374060" sldId="299"/>
            <ac:picMk id="8" creationId="{84A1C590-CFEB-4578-8922-ADB9FF65F958}"/>
          </ac:picMkLst>
        </pc:picChg>
      </pc:sldChg>
      <pc:sldChg chg="addSp delSp modSp modTransition modAnim">
        <pc:chgData name="教育情報化推進室" userId="dc993002-16b9-43e2-b5c9-76c04d0187ef" providerId="ADAL" clId="{576C9C13-72FF-4711-A367-5C3DEAC3EA8B}" dt="2020-11-27T19:37:21.296" v="5"/>
        <pc:sldMkLst>
          <pc:docMk/>
          <pc:sldMk cId="3332216614" sldId="300"/>
        </pc:sldMkLst>
        <pc:picChg chg="del">
          <ac:chgData name="教育情報化推進室" userId="dc993002-16b9-43e2-b5c9-76c04d0187ef" providerId="ADAL" clId="{576C9C13-72FF-4711-A367-5C3DEAC3EA8B}" dt="2020-11-27T19:36:05.080" v="3"/>
          <ac:picMkLst>
            <pc:docMk/>
            <pc:sldMk cId="3332216614" sldId="300"/>
            <ac:picMk id="7" creationId="{88DC23B0-153B-40FC-8060-CD49A143454D}"/>
          </ac:picMkLst>
        </pc:picChg>
        <pc:picChg chg="add del mod">
          <ac:chgData name="教育情報化推進室" userId="dc993002-16b9-43e2-b5c9-76c04d0187ef" providerId="ADAL" clId="{576C9C13-72FF-4711-A367-5C3DEAC3EA8B}" dt="2020-11-27T19:36:39.379" v="4"/>
          <ac:picMkLst>
            <pc:docMk/>
            <pc:sldMk cId="3332216614" sldId="300"/>
            <ac:picMk id="8" creationId="{7AFD924E-2300-461F-A3C3-F63FA18E95A2}"/>
          </ac:picMkLst>
        </pc:picChg>
        <pc:picChg chg="add mod">
          <ac:chgData name="教育情報化推進室" userId="dc993002-16b9-43e2-b5c9-76c04d0187ef" providerId="ADAL" clId="{576C9C13-72FF-4711-A367-5C3DEAC3EA8B}" dt="2020-11-27T19:37:21.296" v="5"/>
          <ac:picMkLst>
            <pc:docMk/>
            <pc:sldMk cId="3332216614" sldId="300"/>
            <ac:picMk id="9" creationId="{85866B04-14B1-47D8-84D0-D0A6380D5822}"/>
          </ac:picMkLst>
        </pc:picChg>
      </pc:sldChg>
      <pc:sldChg chg="addSp modSp modNotesTx">
        <pc:chgData name="教育情報化推進室" userId="dc993002-16b9-43e2-b5c9-76c04d0187ef" providerId="ADAL" clId="{576C9C13-72FF-4711-A367-5C3DEAC3EA8B}" dt="2020-11-27T23:09:37.780" v="86" actId="1036"/>
        <pc:sldMkLst>
          <pc:docMk/>
          <pc:sldMk cId="1458638259" sldId="302"/>
        </pc:sldMkLst>
        <pc:spChg chg="mod">
          <ac:chgData name="教育情報化推進室" userId="dc993002-16b9-43e2-b5c9-76c04d0187ef" providerId="ADAL" clId="{576C9C13-72FF-4711-A367-5C3DEAC3EA8B}" dt="2020-11-27T23:09:37.780" v="86" actId="1036"/>
          <ac:spMkLst>
            <pc:docMk/>
            <pc:sldMk cId="1458638259" sldId="302"/>
            <ac:spMk id="4098" creationId="{BD2C4161-39F1-4AE1-8B67-5FDEE2DA6D17}"/>
          </ac:spMkLst>
        </pc:spChg>
        <pc:picChg chg="add mod">
          <ac:chgData name="教育情報化推進室" userId="dc993002-16b9-43e2-b5c9-76c04d0187ef" providerId="ADAL" clId="{576C9C13-72FF-4711-A367-5C3DEAC3EA8B}" dt="2020-11-27T19:40:56.695" v="11"/>
          <ac:picMkLst>
            <pc:docMk/>
            <pc:sldMk cId="1458638259" sldId="302"/>
            <ac:picMk id="3" creationId="{6637A5B5-B370-497A-B535-7DE35D7C59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8855D5A-BE33-4F15-A40B-3516CB4869E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ja-JP"/>
          </a:p>
        </p:txBody>
      </p:sp>
      <p:sp>
        <p:nvSpPr>
          <p:cNvPr id="4099" name="Rectangle 3">
            <a:extLst>
              <a:ext uri="{FF2B5EF4-FFF2-40B4-BE49-F238E27FC236}">
                <a16:creationId xmlns:a16="http://schemas.microsoft.com/office/drawing/2014/main" id="{2820A0D0-183C-45F9-BF72-9805A5505C9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ja-JP"/>
          </a:p>
        </p:txBody>
      </p:sp>
      <p:sp>
        <p:nvSpPr>
          <p:cNvPr id="3076" name="Rectangle 4">
            <a:extLst>
              <a:ext uri="{FF2B5EF4-FFF2-40B4-BE49-F238E27FC236}">
                <a16:creationId xmlns:a16="http://schemas.microsoft.com/office/drawing/2014/main" id="{CD15FBBF-857C-4A9B-B94B-1ED116912628}"/>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96120A7-8503-4483-B762-7CBEC69BE7A5}"/>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a:extLst>
              <a:ext uri="{FF2B5EF4-FFF2-40B4-BE49-F238E27FC236}">
                <a16:creationId xmlns:a16="http://schemas.microsoft.com/office/drawing/2014/main" id="{56590BF2-0E40-4F41-B3BC-CBE4D9FA707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ja-JP"/>
          </a:p>
        </p:txBody>
      </p:sp>
      <p:sp>
        <p:nvSpPr>
          <p:cNvPr id="4103" name="Rectangle 7">
            <a:extLst>
              <a:ext uri="{FF2B5EF4-FFF2-40B4-BE49-F238E27FC236}">
                <a16:creationId xmlns:a16="http://schemas.microsoft.com/office/drawing/2014/main" id="{000016EE-A2CA-4E29-AE90-BCFE16896492}"/>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81B339C-E10C-4CBE-A3CA-807AE6E21BD6}"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情報モラルについて（学習者用）の説明を始めます。</a:t>
            </a:r>
            <a:endParaRPr kumimoji="1" lang="en-US" altLang="ja-JP"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a:t>
            </a:fld>
            <a:endParaRPr lang="en-US" altLang="ja-JP"/>
          </a:p>
        </p:txBody>
      </p:sp>
    </p:spTree>
    <p:extLst>
      <p:ext uri="{BB962C8B-B14F-4D97-AF65-F5344CB8AC3E}">
        <p14:creationId xmlns:p14="http://schemas.microsoft.com/office/powerpoint/2010/main" val="404589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さらに、授業において、共有を利用することが出てきます。</a:t>
            </a:r>
            <a:endParaRPr kumimoji="1" lang="en-US" altLang="ja-JP" dirty="0"/>
          </a:p>
          <a:p>
            <a:r>
              <a:rPr kumimoji="1" lang="ja-JP" altLang="en-US" dirty="0"/>
              <a:t>例えば、</a:t>
            </a:r>
            <a:r>
              <a:rPr kumimoji="1" lang="en-US" altLang="ja-JP" dirty="0"/>
              <a:t>Google</a:t>
            </a:r>
            <a:r>
              <a:rPr kumimoji="1" lang="ja-JP" altLang="en-US" dirty="0"/>
              <a:t>　Ｃ</a:t>
            </a:r>
            <a:r>
              <a:rPr kumimoji="1" lang="en-US" altLang="ja-JP" dirty="0" err="1"/>
              <a:t>lassroom</a:t>
            </a:r>
            <a:r>
              <a:rPr kumimoji="1" lang="en-US" altLang="ja-JP" dirty="0"/>
              <a:t> </a:t>
            </a:r>
            <a:r>
              <a:rPr kumimoji="1" lang="ja-JP" altLang="en-US" dirty="0"/>
              <a:t>において、コメントを入力する欄がありますが、そのコメントが先生だけに送られるのか、クラスみんなに送られるのか、意識する必要があります。今、何を共有しているのか、また共有していないのか、どこに保存されているのかを理解し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10</a:t>
            </a:fld>
            <a:endParaRPr lang="en-US" altLang="ja-JP"/>
          </a:p>
        </p:txBody>
      </p:sp>
    </p:spTree>
    <p:extLst>
      <p:ext uri="{BB962C8B-B14F-4D97-AF65-F5344CB8AC3E}">
        <p14:creationId xmlns:p14="http://schemas.microsoft.com/office/powerpoint/2010/main" val="321849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また、学習者用端末が入ったことにより、気軽にインターネットに接続でき、情報収集をすることができます。</a:t>
            </a:r>
            <a:endParaRPr kumimoji="1" lang="en-US" altLang="ja-JP" dirty="0"/>
          </a:p>
          <a:p>
            <a:r>
              <a:rPr kumimoji="1" lang="ja-JP" altLang="en-US" dirty="0"/>
              <a:t>ただ、引用する場合には注意が必要です。</a:t>
            </a:r>
            <a:endParaRPr kumimoji="1" lang="en-US" altLang="ja-JP" dirty="0"/>
          </a:p>
          <a:p>
            <a:r>
              <a:rPr kumimoji="1" lang="ja-JP" altLang="en-US" dirty="0"/>
              <a:t>例えば、情報活用能力とは何か、自分の意見を述べよ。</a:t>
            </a:r>
            <a:endParaRPr kumimoji="1" lang="en-US" altLang="ja-JP" dirty="0"/>
          </a:p>
          <a:p>
            <a:r>
              <a:rPr kumimoji="1" lang="ja-JP" altLang="en-US" dirty="0"/>
              <a:t>という問いに対して次のように答えた場合どうでしょうか。</a:t>
            </a:r>
            <a:endParaRPr kumimoji="1" lang="en-US" altLang="ja-JP" dirty="0"/>
          </a:p>
          <a:p>
            <a:r>
              <a:rPr kumimoji="1" lang="ja-JP" altLang="en-US" dirty="0"/>
              <a:t>（★）</a:t>
            </a:r>
            <a:endParaRPr kumimoji="1" lang="en-US" altLang="ja-JP" dirty="0"/>
          </a:p>
          <a:p>
            <a:r>
              <a:rPr kumimoji="1" lang="ja-JP" altLang="en-US" dirty="0"/>
              <a:t>インターネットから引用したものを掲載しても、自分の意見ではないので、評価されません。この場合は、自分の言葉で入力する必要があります。</a:t>
            </a:r>
            <a:endParaRPr kumimoji="1" lang="en-US" altLang="ja-JP" dirty="0"/>
          </a:p>
          <a:p>
            <a:r>
              <a:rPr kumimoji="1" lang="ja-JP" altLang="en-US" dirty="0"/>
              <a:t>なお、引用する場合は、どこからどこまでが引用なのか、どこからの引用なのか、その情報は信憑性が高いのかどうかなど考える必要があります。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11</a:t>
            </a:fld>
            <a:endParaRPr lang="en-US" altLang="ja-JP"/>
          </a:p>
        </p:txBody>
      </p:sp>
    </p:spTree>
    <p:extLst>
      <p:ext uri="{BB962C8B-B14F-4D97-AF65-F5344CB8AC3E}">
        <p14:creationId xmlns:p14="http://schemas.microsoft.com/office/powerpoint/2010/main" val="305233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そして、学習者用端末には、カメラ機能がついています。</a:t>
            </a:r>
            <a:endParaRPr kumimoji="1" lang="en-US" altLang="ja-JP" dirty="0"/>
          </a:p>
          <a:p>
            <a:r>
              <a:rPr kumimoji="1" lang="ja-JP" altLang="en-US" dirty="0"/>
              <a:t>写真や動画撮影が可能となりますが、勝手に何でも撮ってもよいとは限りません。</a:t>
            </a:r>
            <a:endParaRPr kumimoji="1" lang="en-US" altLang="ja-JP" dirty="0"/>
          </a:p>
          <a:p>
            <a:r>
              <a:rPr kumimoji="1" lang="ja-JP" altLang="en-US" dirty="0"/>
              <a:t>（★）</a:t>
            </a:r>
            <a:endParaRPr kumimoji="1" lang="en-US" altLang="ja-JP" dirty="0"/>
          </a:p>
          <a:p>
            <a:r>
              <a:rPr kumimoji="1" lang="ja-JP" altLang="en-US" dirty="0"/>
              <a:t>肖像権等を理解し、基本的には、カメラ機能を利用する場合には、許諾をとったり、人物がはっきり分からないような配慮をしたりしましょう。なお、オンライン授業の場合にも、他の音声や背景に気を付けるようにしましょう。</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12</a:t>
            </a:fld>
            <a:endParaRPr lang="en-US" altLang="ja-JP"/>
          </a:p>
        </p:txBody>
      </p:sp>
    </p:spTree>
    <p:extLst>
      <p:ext uri="{BB962C8B-B14F-4D97-AF65-F5344CB8AC3E}">
        <p14:creationId xmlns:p14="http://schemas.microsoft.com/office/powerpoint/2010/main" val="98449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授業以外にも、学校生活を送る中で、さまざまなＩＣＴの活用が考えられます。学習者用端末を利用する際には、情報モラルの視点を忘れずに、分からない場合は、自分で勝手に判断せず、担当の先生に聞くようにしましょう。</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13</a:t>
            </a:fld>
            <a:endParaRPr lang="en-US" altLang="ja-JP"/>
          </a:p>
        </p:txBody>
      </p:sp>
    </p:spTree>
    <p:extLst>
      <p:ext uri="{BB962C8B-B14F-4D97-AF65-F5344CB8AC3E}">
        <p14:creationId xmlns:p14="http://schemas.microsoft.com/office/powerpoint/2010/main" val="385361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その他、注意する点としては、今までも教わっていると思いますが、個人情報の取扱いや、公衆</a:t>
            </a:r>
            <a:r>
              <a:rPr kumimoji="1" lang="en-US" altLang="ja-JP" dirty="0"/>
              <a:t>Wi-Fi</a:t>
            </a:r>
            <a:r>
              <a:rPr kumimoji="1" lang="ja-JP" altLang="en-US" dirty="0"/>
              <a:t>利用の注意などがあります。今までケータイ教室等で指導されていた内容も含めて、改めて情報モラルを意識してください。</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14</a:t>
            </a:fld>
            <a:endParaRPr lang="en-US" altLang="ja-JP"/>
          </a:p>
        </p:txBody>
      </p:sp>
    </p:spTree>
    <p:extLst>
      <p:ext uri="{BB962C8B-B14F-4D97-AF65-F5344CB8AC3E}">
        <p14:creationId xmlns:p14="http://schemas.microsoft.com/office/powerpoint/2010/main" val="354943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回学習者用端末が入ったことにより、ＩＣＴを活用した新たな学びを広げていきましょう。情報モラルを意識しながら、主体的に学びに取り組んでいき、情報を活用する力を向上させてください。また、自分に適した学習を確立できるとよいですね。</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15</a:t>
            </a:fld>
            <a:endParaRPr lang="en-US" altLang="ja-JP"/>
          </a:p>
        </p:txBody>
      </p:sp>
    </p:spTree>
    <p:extLst>
      <p:ext uri="{BB962C8B-B14F-4D97-AF65-F5344CB8AC3E}">
        <p14:creationId xmlns:p14="http://schemas.microsoft.com/office/powerpoint/2010/main" val="1418045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以上で、情報モラルについて（学習者用）の説明を終わります。</a:t>
            </a:r>
            <a:endParaRPr kumimoji="1" lang="en-US" altLang="ja-JP"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16</a:t>
            </a:fld>
            <a:endParaRPr lang="en-US" altLang="ja-JP"/>
          </a:p>
        </p:txBody>
      </p:sp>
    </p:spTree>
    <p:extLst>
      <p:ext uri="{BB962C8B-B14F-4D97-AF65-F5344CB8AC3E}">
        <p14:creationId xmlns:p14="http://schemas.microsoft.com/office/powerpoint/2010/main" val="164355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情報モラルについて、このような流れで説明します。</a:t>
            </a:r>
            <a:endParaRPr kumimoji="1" lang="en-US" altLang="ja-JP" dirty="0"/>
          </a:p>
          <a:p>
            <a:r>
              <a:rPr kumimoji="1" lang="ja-JP" altLang="en-US" dirty="0"/>
              <a:t>（★）←（このタイミングでアニメーションとなります。）</a:t>
            </a:r>
            <a:endParaRPr kumimoji="1" lang="en-US" altLang="ja-JP" dirty="0"/>
          </a:p>
          <a:p>
            <a:r>
              <a:rPr kumimoji="1" lang="ja-JP" altLang="en-US" dirty="0"/>
              <a:t>特に、４　学習者用端末を使うときの注意点</a:t>
            </a:r>
            <a:endParaRPr kumimoji="1" lang="en-US" altLang="ja-JP" dirty="0"/>
          </a:p>
          <a:p>
            <a:r>
              <a:rPr kumimoji="1" lang="ja-JP" altLang="en-US" dirty="0"/>
              <a:t>について、具体例をあげてお話しします。</a:t>
            </a:r>
            <a:endParaRPr kumimoji="1" lang="en-US" altLang="ja-JP"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2</a:t>
            </a:fld>
            <a:endParaRPr lang="en-US" altLang="ja-JP"/>
          </a:p>
        </p:txBody>
      </p:sp>
    </p:spTree>
    <p:extLst>
      <p:ext uri="{BB962C8B-B14F-4D97-AF65-F5344CB8AC3E}">
        <p14:creationId xmlns:p14="http://schemas.microsoft.com/office/powerpoint/2010/main" val="228449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情報モラルとは、一言でいうと、「情報社会で適正な活動を行うための基になる考え方と態度」を指します。</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3</a:t>
            </a:fld>
            <a:endParaRPr lang="en-US" altLang="ja-JP"/>
          </a:p>
        </p:txBody>
      </p:sp>
    </p:spTree>
    <p:extLst>
      <p:ext uri="{BB962C8B-B14F-4D97-AF65-F5344CB8AC3E}">
        <p14:creationId xmlns:p14="http://schemas.microsoft.com/office/powerpoint/2010/main" val="362662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具体的には、</a:t>
            </a:r>
            <a:endParaRPr kumimoji="1" lang="en-US" altLang="ja-JP" dirty="0"/>
          </a:p>
          <a:p>
            <a:r>
              <a:rPr kumimoji="1" lang="ja-JP" altLang="en-US" dirty="0"/>
              <a:t>・他者への影響を考え、人権、知的財産権など自他の権利を尊重し情報社会での行動に責任をもつこと。</a:t>
            </a:r>
            <a:endParaRPr kumimoji="1" lang="en-US" altLang="ja-JP" dirty="0"/>
          </a:p>
          <a:p>
            <a:r>
              <a:rPr kumimoji="1" lang="ja-JP" altLang="en-US" dirty="0"/>
              <a:t>・犯罪被害を含む危険の回避など情報を正しく安全に利用できること。</a:t>
            </a:r>
            <a:endParaRPr kumimoji="1" lang="en-US" altLang="ja-JP" dirty="0"/>
          </a:p>
          <a:p>
            <a:r>
              <a:rPr kumimoji="1" lang="ja-JP" altLang="en-US" dirty="0"/>
              <a:t>・コンピュータなどの情報機器の使用による健康との関わりを理解すること。</a:t>
            </a:r>
            <a:endParaRPr kumimoji="1" lang="en-US" altLang="ja-JP" dirty="0"/>
          </a:p>
          <a:p>
            <a:r>
              <a:rPr kumimoji="1" lang="ja-JP" altLang="en-US" dirty="0"/>
              <a:t>があげられます。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4</a:t>
            </a:fld>
            <a:endParaRPr lang="en-US" altLang="ja-JP"/>
          </a:p>
        </p:txBody>
      </p:sp>
    </p:spTree>
    <p:extLst>
      <p:ext uri="{BB962C8B-B14F-4D97-AF65-F5344CB8AC3E}">
        <p14:creationId xmlns:p14="http://schemas.microsoft.com/office/powerpoint/2010/main" val="18659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情報モラルについて、こちらの２つをぜひ覚えておいてください。</a:t>
            </a:r>
            <a:endParaRPr kumimoji="1" lang="en-US" altLang="ja-JP" dirty="0"/>
          </a:p>
          <a:p>
            <a:r>
              <a:rPr kumimoji="1" lang="ja-JP" altLang="en-US" dirty="0"/>
              <a:t>１つ目は、日常モラルです。</a:t>
            </a:r>
            <a:endParaRPr kumimoji="1" lang="en-US" altLang="ja-JP" dirty="0"/>
          </a:p>
          <a:p>
            <a:r>
              <a:rPr kumimoji="1" lang="ja-JP" altLang="en-US" dirty="0"/>
              <a:t>（★）</a:t>
            </a:r>
            <a:endParaRPr kumimoji="1" lang="en-US" altLang="ja-JP" dirty="0"/>
          </a:p>
          <a:p>
            <a:r>
              <a:rPr kumimoji="1" lang="ja-JP" altLang="en-US" dirty="0"/>
              <a:t>みなさんは、幼いころから節度、思慮、思いやりや礼儀などを教わってきていますね。ＩＣＴを利用する際にもこのような日常的なモラルの視点が必要です。</a:t>
            </a:r>
            <a:endParaRPr kumimoji="1" lang="en-US" altLang="ja-JP" dirty="0"/>
          </a:p>
          <a:p>
            <a:r>
              <a:rPr kumimoji="1" lang="ja-JP" altLang="en-US" dirty="0"/>
              <a:t>２つ目は、情報機器の仕組みの理解です。</a:t>
            </a:r>
            <a:endParaRPr kumimoji="1" lang="en-US" altLang="ja-JP" dirty="0"/>
          </a:p>
          <a:p>
            <a:r>
              <a:rPr kumimoji="1" lang="ja-JP" altLang="en-US" dirty="0"/>
              <a:t>（★）</a:t>
            </a:r>
            <a:endParaRPr kumimoji="1" lang="en-US" altLang="ja-JP" dirty="0"/>
          </a:p>
          <a:p>
            <a:r>
              <a:rPr kumimoji="1" lang="ja-JP" altLang="en-US" dirty="0"/>
              <a:t>公開性や、記録性、信憑性、公共性、流出性などがあります。</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5</a:t>
            </a:fld>
            <a:endParaRPr lang="en-US" altLang="ja-JP"/>
          </a:p>
        </p:txBody>
      </p:sp>
    </p:spTree>
    <p:extLst>
      <p:ext uri="{BB962C8B-B14F-4D97-AF65-F5344CB8AC3E}">
        <p14:creationId xmlns:p14="http://schemas.microsoft.com/office/powerpoint/2010/main" val="254186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これまでに、学校では、</a:t>
            </a:r>
            <a:endParaRPr kumimoji="1" lang="en-US" altLang="ja-JP" dirty="0"/>
          </a:p>
          <a:p>
            <a:r>
              <a:rPr kumimoji="1" lang="ja-JP" altLang="en-US" dirty="0"/>
              <a:t>ケータイ安全教室、教科「情報」やその他の教科による学習、仮入学、全校集会等で、情報モラルに関する学習や指導を受けていますね。</a:t>
            </a:r>
            <a:endParaRPr kumimoji="1" lang="en-US" altLang="ja-JP" dirty="0"/>
          </a:p>
          <a:p>
            <a:r>
              <a:rPr kumimoji="1" lang="ja-JP" altLang="en-US" dirty="0"/>
              <a:t>（★）</a:t>
            </a:r>
            <a:endParaRPr kumimoji="1" lang="en-US" altLang="ja-JP" dirty="0"/>
          </a:p>
          <a:p>
            <a:r>
              <a:rPr kumimoji="1" lang="ja-JP" altLang="en-US" dirty="0"/>
              <a:t>主にスマートフォンの使い方に関することが多かったのではないでしょうか。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6</a:t>
            </a:fld>
            <a:endParaRPr lang="en-US" altLang="ja-JP"/>
          </a:p>
        </p:txBody>
      </p:sp>
    </p:spTree>
    <p:extLst>
      <p:ext uri="{BB962C8B-B14F-4D97-AF65-F5344CB8AC3E}">
        <p14:creationId xmlns:p14="http://schemas.microsoft.com/office/powerpoint/2010/main" val="7788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今回、学習者用端末が入ることによって、</a:t>
            </a:r>
            <a:endParaRPr kumimoji="1" lang="en-US" altLang="ja-JP" dirty="0"/>
          </a:p>
          <a:p>
            <a:r>
              <a:rPr kumimoji="1" lang="ja-JP" altLang="en-US" dirty="0"/>
              <a:t>日々の授業や、学校生活において情報モラルの意識を高めることが必要となります。</a:t>
            </a:r>
            <a:endParaRPr kumimoji="1" lang="en-US" altLang="ja-JP" dirty="0"/>
          </a:p>
          <a:p>
            <a:r>
              <a:rPr kumimoji="1" lang="ja-JP" altLang="en-US" dirty="0"/>
              <a:t>そこで、次の３つの点をまず考えてみましょう。</a:t>
            </a:r>
            <a:endParaRPr kumimoji="1" lang="en-US" altLang="ja-JP" dirty="0"/>
          </a:p>
          <a:p>
            <a:r>
              <a:rPr kumimoji="1" lang="ja-JP" altLang="en-US" dirty="0"/>
              <a:t>ＩＤとパスワードの管理、授業でのコメント・共有・引用、そして写真・動画撮影の許可についてです。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7</a:t>
            </a:fld>
            <a:endParaRPr lang="en-US" altLang="ja-JP"/>
          </a:p>
        </p:txBody>
      </p:sp>
    </p:spTree>
    <p:extLst>
      <p:ext uri="{BB962C8B-B14F-4D97-AF65-F5344CB8AC3E}">
        <p14:creationId xmlns:p14="http://schemas.microsoft.com/office/powerpoint/2010/main" val="11840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まず、ＩＤとパスワードの管理です。</a:t>
            </a:r>
            <a:endParaRPr kumimoji="1" lang="en-US" altLang="ja-JP" dirty="0"/>
          </a:p>
          <a:p>
            <a:r>
              <a:rPr kumimoji="1" lang="ja-JP" altLang="en-US" dirty="0"/>
              <a:t>パスワードの設定の仕方や、運用方法、管理の仕方に注意をしてください。</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8</a:t>
            </a:fld>
            <a:endParaRPr lang="en-US" altLang="ja-JP"/>
          </a:p>
        </p:txBody>
      </p:sp>
    </p:spTree>
    <p:extLst>
      <p:ext uri="{BB962C8B-B14F-4D97-AF65-F5344CB8AC3E}">
        <p14:creationId xmlns:p14="http://schemas.microsoft.com/office/powerpoint/2010/main" val="2604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次に、みなさんは、これから各授業でコメントを入力することになりますが、言葉の表現に配慮する必要があります。</a:t>
            </a:r>
            <a:endParaRPr kumimoji="1" lang="en-US" altLang="ja-JP" dirty="0"/>
          </a:p>
          <a:p>
            <a:r>
              <a:rPr kumimoji="1" lang="ja-JP" altLang="en-US" dirty="0"/>
              <a:t>大型提示装置にこのような表現があったら、皆さんはどう思いますか。</a:t>
            </a:r>
            <a:endParaRPr kumimoji="1" lang="en-US" altLang="ja-JP" dirty="0"/>
          </a:p>
          <a:p>
            <a:r>
              <a:rPr kumimoji="1" lang="en-US" altLang="ja-JP" dirty="0"/>
              <a:t>(</a:t>
            </a:r>
            <a:r>
              <a:rPr kumimoji="1" lang="ja-JP" altLang="en-US" dirty="0"/>
              <a:t>★）</a:t>
            </a:r>
            <a:endParaRPr kumimoji="1" lang="en-US" altLang="ja-JP" dirty="0"/>
          </a:p>
          <a:p>
            <a:r>
              <a:rPr kumimoji="1" lang="ja-JP" altLang="en-US" dirty="0"/>
              <a:t>実際に話す言葉より、きつい印象を受けますね。視聴者が不快にならないような節度あるコメントを入力するようにしましょう。</a:t>
            </a:r>
          </a:p>
        </p:txBody>
      </p:sp>
      <p:sp>
        <p:nvSpPr>
          <p:cNvPr id="4" name="スライド番号プレースホルダー 3"/>
          <p:cNvSpPr>
            <a:spLocks noGrp="1"/>
          </p:cNvSpPr>
          <p:nvPr>
            <p:ph type="sldNum" sz="quarter" idx="5"/>
          </p:nvPr>
        </p:nvSpPr>
        <p:spPr/>
        <p:txBody>
          <a:bodyPr/>
          <a:lstStyle/>
          <a:p>
            <a:fld id="{F81B339C-E10C-4CBE-A3CA-807AE6E21BD6}" type="slidenum">
              <a:rPr lang="en-US" altLang="ja-JP" smtClean="0"/>
              <a:pPr/>
              <a:t>9</a:t>
            </a:fld>
            <a:endParaRPr lang="en-US" altLang="ja-JP"/>
          </a:p>
        </p:txBody>
      </p:sp>
    </p:spTree>
    <p:extLst>
      <p:ext uri="{BB962C8B-B14F-4D97-AF65-F5344CB8AC3E}">
        <p14:creationId xmlns:p14="http://schemas.microsoft.com/office/powerpoint/2010/main" val="275484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2920368-5437-4FC5-BD44-06EF5EA3F200}"/>
              </a:ext>
            </a:extLst>
          </p:cNvPr>
          <p:cNvSpPr>
            <a:spLocks noChangeArrowheads="1"/>
          </p:cNvSpPr>
          <p:nvPr/>
        </p:nvSpPr>
        <p:spPr bwMode="auto">
          <a:xfrm>
            <a:off x="0" y="-1"/>
            <a:ext cx="8331200" cy="228600"/>
          </a:xfrm>
          <a:prstGeom prst="rect">
            <a:avLst/>
          </a:prstGeom>
          <a:solidFill>
            <a:schemeClr val="bg1">
              <a:lumMod val="65000"/>
            </a:schemeClr>
          </a:solidFill>
          <a:ln>
            <a:noFill/>
          </a:ln>
          <a:effec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sz="2400"/>
          </a:p>
        </p:txBody>
      </p:sp>
      <p:sp>
        <p:nvSpPr>
          <p:cNvPr id="5" name="Rectangle 8">
            <a:extLst>
              <a:ext uri="{FF2B5EF4-FFF2-40B4-BE49-F238E27FC236}">
                <a16:creationId xmlns:a16="http://schemas.microsoft.com/office/drawing/2014/main" id="{6FD955F0-17BD-48E1-9734-5367DCA8934D}"/>
              </a:ext>
            </a:extLst>
          </p:cNvPr>
          <p:cNvSpPr>
            <a:spLocks noChangeArrowheads="1"/>
          </p:cNvSpPr>
          <p:nvPr/>
        </p:nvSpPr>
        <p:spPr bwMode="auto">
          <a:xfrm>
            <a:off x="8331200" y="0"/>
            <a:ext cx="3860800" cy="228600"/>
          </a:xfrm>
          <a:prstGeom prst="rect">
            <a:avLst/>
          </a:prstGeom>
          <a:solidFill>
            <a:srgbClr val="00B050"/>
          </a:solidFill>
          <a:ln>
            <a:noFill/>
          </a:ln>
          <a:effec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sz="2400"/>
          </a:p>
        </p:txBody>
      </p:sp>
      <p:sp>
        <p:nvSpPr>
          <p:cNvPr id="3074" name="Rectangle 2"/>
          <p:cNvSpPr>
            <a:spLocks noGrp="1" noChangeArrowheads="1"/>
          </p:cNvSpPr>
          <p:nvPr>
            <p:ph type="ctrTitle"/>
          </p:nvPr>
        </p:nvSpPr>
        <p:spPr>
          <a:xfrm>
            <a:off x="914400" y="2286000"/>
            <a:ext cx="10363200" cy="11430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ja-JP" altLang="en-US" noProof="0"/>
              <a:t>マスター サブタイトルの書式設定</a:t>
            </a:r>
          </a:p>
        </p:txBody>
      </p:sp>
      <p:sp>
        <p:nvSpPr>
          <p:cNvPr id="7" name="Rectangle 4">
            <a:extLst>
              <a:ext uri="{FF2B5EF4-FFF2-40B4-BE49-F238E27FC236}">
                <a16:creationId xmlns:a16="http://schemas.microsoft.com/office/drawing/2014/main" id="{642F19FB-61FA-40F2-9F95-75328BAFFE3F}"/>
              </a:ext>
            </a:extLst>
          </p:cNvPr>
          <p:cNvSpPr>
            <a:spLocks noGrp="1" noChangeArrowheads="1"/>
          </p:cNvSpPr>
          <p:nvPr>
            <p:ph type="dt" sz="half" idx="10"/>
          </p:nvPr>
        </p:nvSpPr>
        <p:spPr>
          <a:xfrm>
            <a:off x="0" y="6553200"/>
            <a:ext cx="2540000" cy="457200"/>
          </a:xfrm>
        </p:spPr>
        <p:txBody>
          <a:bodyPr/>
          <a:lstStyle>
            <a:lvl1pPr>
              <a:defRPr smtClean="0"/>
            </a:lvl1pPr>
          </a:lstStyle>
          <a:p>
            <a:pPr>
              <a:defRPr/>
            </a:pPr>
            <a:endParaRPr lang="en-US" altLang="ja-JP"/>
          </a:p>
        </p:txBody>
      </p:sp>
      <p:sp>
        <p:nvSpPr>
          <p:cNvPr id="8" name="Rectangle 5">
            <a:extLst>
              <a:ext uri="{FF2B5EF4-FFF2-40B4-BE49-F238E27FC236}">
                <a16:creationId xmlns:a16="http://schemas.microsoft.com/office/drawing/2014/main" id="{D8438AA2-81ED-43F1-B9A2-B2420BAFDDCA}"/>
              </a:ext>
            </a:extLst>
          </p:cNvPr>
          <p:cNvSpPr>
            <a:spLocks noGrp="1" noChangeArrowheads="1"/>
          </p:cNvSpPr>
          <p:nvPr>
            <p:ph type="ftr" sz="quarter" idx="11"/>
          </p:nvPr>
        </p:nvSpPr>
        <p:spPr>
          <a:xfrm>
            <a:off x="4165600" y="6553200"/>
            <a:ext cx="3860800" cy="457200"/>
          </a:xfrm>
        </p:spPr>
        <p:txBody>
          <a:bodyPr/>
          <a:lstStyle>
            <a:lvl1pPr>
              <a:defRPr smtClean="0"/>
            </a:lvl1pPr>
          </a:lstStyle>
          <a:p>
            <a:pPr>
              <a:defRPr/>
            </a:pPr>
            <a:endParaRPr lang="en-US" altLang="ja-JP"/>
          </a:p>
        </p:txBody>
      </p:sp>
      <p:sp>
        <p:nvSpPr>
          <p:cNvPr id="9" name="Rectangle 6">
            <a:extLst>
              <a:ext uri="{FF2B5EF4-FFF2-40B4-BE49-F238E27FC236}">
                <a16:creationId xmlns:a16="http://schemas.microsoft.com/office/drawing/2014/main" id="{38D484D2-4621-4DD7-A9C5-941EF6729009}"/>
              </a:ext>
            </a:extLst>
          </p:cNvPr>
          <p:cNvSpPr>
            <a:spLocks noGrp="1" noChangeArrowheads="1"/>
          </p:cNvSpPr>
          <p:nvPr>
            <p:ph type="sldNum" sz="quarter" idx="12"/>
          </p:nvPr>
        </p:nvSpPr>
        <p:spPr>
          <a:xfrm>
            <a:off x="9652000" y="6553200"/>
            <a:ext cx="2540000" cy="457200"/>
          </a:xfrm>
        </p:spPr>
        <p:txBody>
          <a:bodyPr/>
          <a:lstStyle>
            <a:lvl1pPr>
              <a:defRPr/>
            </a:lvl1pPr>
          </a:lstStyle>
          <a:p>
            <a:fld id="{BA582502-07C5-4D61-8B6E-F0A589EFD52D}" type="slidenum">
              <a:rPr lang="en-US" altLang="ja-JP"/>
              <a:pPr/>
              <a:t>‹#›</a:t>
            </a:fld>
            <a:endParaRPr lang="en-US" altLang="ja-JP"/>
          </a:p>
        </p:txBody>
      </p:sp>
      <p:sp>
        <p:nvSpPr>
          <p:cNvPr id="2" name="Text Box 16">
            <a:extLst>
              <a:ext uri="{FF2B5EF4-FFF2-40B4-BE49-F238E27FC236}">
                <a16:creationId xmlns:a16="http://schemas.microsoft.com/office/drawing/2014/main" id="{B7F1FE23-E852-42A7-BDC8-5B9E4666D9E0}"/>
              </a:ext>
            </a:extLst>
          </p:cNvPr>
          <p:cNvSpPr txBox="1">
            <a:spLocks noChangeArrowheads="1"/>
          </p:cNvSpPr>
          <p:nvPr userDrawn="1"/>
        </p:nvSpPr>
        <p:spPr bwMode="auto">
          <a:xfrm>
            <a:off x="10221447" y="-39589"/>
            <a:ext cx="16209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dirty="0">
                <a:solidFill>
                  <a:schemeClr val="bg1"/>
                </a:solidFill>
                <a:latin typeface="Verdana" panose="020B0604030504040204" pitchFamily="34" charset="0"/>
              </a:rPr>
              <a:t>教育情報化推進室</a:t>
            </a:r>
            <a:endParaRPr lang="en-US" altLang="ja-JP" sz="140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06946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a:extLst>
              <a:ext uri="{FF2B5EF4-FFF2-40B4-BE49-F238E27FC236}">
                <a16:creationId xmlns:a16="http://schemas.microsoft.com/office/drawing/2014/main" id="{DADC369C-5D48-4927-8DD7-9919D55DDC7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a:extLst>
              <a:ext uri="{FF2B5EF4-FFF2-40B4-BE49-F238E27FC236}">
                <a16:creationId xmlns:a16="http://schemas.microsoft.com/office/drawing/2014/main" id="{E9EB866F-DBD6-4D0C-AC71-FD1B7CF891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45EFD934-C59F-448A-B12D-C665F6D7E566}"/>
              </a:ext>
            </a:extLst>
          </p:cNvPr>
          <p:cNvSpPr>
            <a:spLocks noGrp="1" noChangeArrowheads="1"/>
          </p:cNvSpPr>
          <p:nvPr>
            <p:ph type="sldNum" sz="quarter" idx="12"/>
          </p:nvPr>
        </p:nvSpPr>
        <p:spPr>
          <a:ln/>
        </p:spPr>
        <p:txBody>
          <a:bodyPr/>
          <a:lstStyle>
            <a:lvl1pPr>
              <a:defRPr/>
            </a:lvl1pPr>
          </a:lstStyle>
          <a:p>
            <a:fld id="{10C74CB5-56A0-4358-ADC2-2C1845AC05E6}" type="slidenum">
              <a:rPr lang="en-US" altLang="ja-JP"/>
              <a:pPr/>
              <a:t>‹#›</a:t>
            </a:fld>
            <a:endParaRPr lang="en-US" altLang="ja-JP"/>
          </a:p>
        </p:txBody>
      </p:sp>
    </p:spTree>
    <p:extLst>
      <p:ext uri="{BB962C8B-B14F-4D97-AF65-F5344CB8AC3E}">
        <p14:creationId xmlns:p14="http://schemas.microsoft.com/office/powerpoint/2010/main" val="38448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a:extLst>
              <a:ext uri="{FF2B5EF4-FFF2-40B4-BE49-F238E27FC236}">
                <a16:creationId xmlns:a16="http://schemas.microsoft.com/office/drawing/2014/main" id="{460A7A61-8168-411E-85CD-4A6E659A49A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a:extLst>
              <a:ext uri="{FF2B5EF4-FFF2-40B4-BE49-F238E27FC236}">
                <a16:creationId xmlns:a16="http://schemas.microsoft.com/office/drawing/2014/main" id="{741F657B-F093-45EB-BE4E-59FF318C99E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BEEE9063-216C-43C0-9421-EFDA0CB463A1}"/>
              </a:ext>
            </a:extLst>
          </p:cNvPr>
          <p:cNvSpPr>
            <a:spLocks noGrp="1" noChangeArrowheads="1"/>
          </p:cNvSpPr>
          <p:nvPr>
            <p:ph type="sldNum" sz="quarter" idx="12"/>
          </p:nvPr>
        </p:nvSpPr>
        <p:spPr>
          <a:ln/>
        </p:spPr>
        <p:txBody>
          <a:bodyPr/>
          <a:lstStyle>
            <a:lvl1pPr>
              <a:defRPr/>
            </a:lvl1pPr>
          </a:lstStyle>
          <a:p>
            <a:fld id="{CE5A95E5-3CE2-48F9-BED0-17C125CD51A9}" type="slidenum">
              <a:rPr lang="en-US" altLang="ja-JP"/>
              <a:pPr/>
              <a:t>‹#›</a:t>
            </a:fld>
            <a:endParaRPr lang="en-US" altLang="ja-JP"/>
          </a:p>
        </p:txBody>
      </p:sp>
    </p:spTree>
    <p:extLst>
      <p:ext uri="{BB962C8B-B14F-4D97-AF65-F5344CB8AC3E}">
        <p14:creationId xmlns:p14="http://schemas.microsoft.com/office/powerpoint/2010/main" val="258848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a:extLst>
              <a:ext uri="{FF2B5EF4-FFF2-40B4-BE49-F238E27FC236}">
                <a16:creationId xmlns:a16="http://schemas.microsoft.com/office/drawing/2014/main" id="{3821C226-4CF7-4D37-8BBD-199D22FE46E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a:extLst>
              <a:ext uri="{FF2B5EF4-FFF2-40B4-BE49-F238E27FC236}">
                <a16:creationId xmlns:a16="http://schemas.microsoft.com/office/drawing/2014/main" id="{D5B072F1-9016-4F19-A450-2AFBADB9F96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C07F8A81-6250-4743-84D9-C355E18DA381}"/>
              </a:ext>
            </a:extLst>
          </p:cNvPr>
          <p:cNvSpPr>
            <a:spLocks noGrp="1" noChangeArrowheads="1"/>
          </p:cNvSpPr>
          <p:nvPr>
            <p:ph type="sldNum" sz="quarter" idx="12"/>
          </p:nvPr>
        </p:nvSpPr>
        <p:spPr>
          <a:ln/>
        </p:spPr>
        <p:txBody>
          <a:bodyPr/>
          <a:lstStyle>
            <a:lvl1pPr>
              <a:defRPr/>
            </a:lvl1pPr>
          </a:lstStyle>
          <a:p>
            <a:fld id="{3461E1F2-4590-4B2E-9F64-92A3F1059644}" type="slidenum">
              <a:rPr lang="en-US" altLang="ja-JP"/>
              <a:pPr/>
              <a:t>‹#›</a:t>
            </a:fld>
            <a:endParaRPr lang="en-US" altLang="ja-JP"/>
          </a:p>
        </p:txBody>
      </p:sp>
    </p:spTree>
    <p:extLst>
      <p:ext uri="{BB962C8B-B14F-4D97-AF65-F5344CB8AC3E}">
        <p14:creationId xmlns:p14="http://schemas.microsoft.com/office/powerpoint/2010/main" val="232360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9"/>
            <a:ext cx="105156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10">
            <a:extLst>
              <a:ext uri="{FF2B5EF4-FFF2-40B4-BE49-F238E27FC236}">
                <a16:creationId xmlns:a16="http://schemas.microsoft.com/office/drawing/2014/main" id="{E4C96C4E-FDF2-44A8-87AE-463F151488E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a:extLst>
              <a:ext uri="{FF2B5EF4-FFF2-40B4-BE49-F238E27FC236}">
                <a16:creationId xmlns:a16="http://schemas.microsoft.com/office/drawing/2014/main" id="{E2F2D431-968A-47FD-A714-D045C28CF8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93B90620-55EA-49A7-BAB3-9D0F23F34D6D}"/>
              </a:ext>
            </a:extLst>
          </p:cNvPr>
          <p:cNvSpPr>
            <a:spLocks noGrp="1" noChangeArrowheads="1"/>
          </p:cNvSpPr>
          <p:nvPr>
            <p:ph type="sldNum" sz="quarter" idx="12"/>
          </p:nvPr>
        </p:nvSpPr>
        <p:spPr>
          <a:ln/>
        </p:spPr>
        <p:txBody>
          <a:bodyPr/>
          <a:lstStyle>
            <a:lvl1pPr>
              <a:defRPr/>
            </a:lvl1pPr>
          </a:lstStyle>
          <a:p>
            <a:fld id="{189CB6C9-AA43-426F-ACBA-D0A2B1584DB4}" type="slidenum">
              <a:rPr lang="en-US" altLang="ja-JP"/>
              <a:pPr/>
              <a:t>‹#›</a:t>
            </a:fld>
            <a:endParaRPr lang="en-US" altLang="ja-JP"/>
          </a:p>
        </p:txBody>
      </p:sp>
    </p:spTree>
    <p:extLst>
      <p:ext uri="{BB962C8B-B14F-4D97-AF65-F5344CB8AC3E}">
        <p14:creationId xmlns:p14="http://schemas.microsoft.com/office/powerpoint/2010/main" val="341810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
            <a:extLst>
              <a:ext uri="{FF2B5EF4-FFF2-40B4-BE49-F238E27FC236}">
                <a16:creationId xmlns:a16="http://schemas.microsoft.com/office/drawing/2014/main" id="{4D6EB97E-1A23-404A-B14C-F461B36BA46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a:extLst>
              <a:ext uri="{FF2B5EF4-FFF2-40B4-BE49-F238E27FC236}">
                <a16:creationId xmlns:a16="http://schemas.microsoft.com/office/drawing/2014/main" id="{7525D6F7-7265-4E9C-BA68-40A9DD8F6B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a:extLst>
              <a:ext uri="{FF2B5EF4-FFF2-40B4-BE49-F238E27FC236}">
                <a16:creationId xmlns:a16="http://schemas.microsoft.com/office/drawing/2014/main" id="{330F2621-7B0E-4D4B-8E0C-49F6D8EDEE30}"/>
              </a:ext>
            </a:extLst>
          </p:cNvPr>
          <p:cNvSpPr>
            <a:spLocks noGrp="1" noChangeArrowheads="1"/>
          </p:cNvSpPr>
          <p:nvPr>
            <p:ph type="sldNum" sz="quarter" idx="12"/>
          </p:nvPr>
        </p:nvSpPr>
        <p:spPr>
          <a:ln/>
        </p:spPr>
        <p:txBody>
          <a:bodyPr/>
          <a:lstStyle>
            <a:lvl1pPr>
              <a:defRPr/>
            </a:lvl1pPr>
          </a:lstStyle>
          <a:p>
            <a:fld id="{44CDCE60-8170-47C4-9328-8AE0706F6C1A}" type="slidenum">
              <a:rPr lang="en-US" altLang="ja-JP"/>
              <a:pPr/>
              <a:t>‹#›</a:t>
            </a:fld>
            <a:endParaRPr lang="en-US" altLang="ja-JP"/>
          </a:p>
        </p:txBody>
      </p:sp>
    </p:spTree>
    <p:extLst>
      <p:ext uri="{BB962C8B-B14F-4D97-AF65-F5344CB8AC3E}">
        <p14:creationId xmlns:p14="http://schemas.microsoft.com/office/powerpoint/2010/main" val="259321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7" y="365126"/>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
            <a:extLst>
              <a:ext uri="{FF2B5EF4-FFF2-40B4-BE49-F238E27FC236}">
                <a16:creationId xmlns:a16="http://schemas.microsoft.com/office/drawing/2014/main" id="{38C44B02-F7B9-424C-BC8C-2141D48B40A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1">
            <a:extLst>
              <a:ext uri="{FF2B5EF4-FFF2-40B4-BE49-F238E27FC236}">
                <a16:creationId xmlns:a16="http://schemas.microsoft.com/office/drawing/2014/main" id="{78CFBEB4-82C5-4F17-BC43-42F12ECABD5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2">
            <a:extLst>
              <a:ext uri="{FF2B5EF4-FFF2-40B4-BE49-F238E27FC236}">
                <a16:creationId xmlns:a16="http://schemas.microsoft.com/office/drawing/2014/main" id="{8993C9E2-B82D-49D4-BA31-B9F9D6EFB2DC}"/>
              </a:ext>
            </a:extLst>
          </p:cNvPr>
          <p:cNvSpPr>
            <a:spLocks noGrp="1" noChangeArrowheads="1"/>
          </p:cNvSpPr>
          <p:nvPr>
            <p:ph type="sldNum" sz="quarter" idx="12"/>
          </p:nvPr>
        </p:nvSpPr>
        <p:spPr>
          <a:ln/>
        </p:spPr>
        <p:txBody>
          <a:bodyPr/>
          <a:lstStyle>
            <a:lvl1pPr>
              <a:defRPr/>
            </a:lvl1pPr>
          </a:lstStyle>
          <a:p>
            <a:fld id="{BB5CB121-D18E-4452-9A80-92D594126AB7}" type="slidenum">
              <a:rPr lang="en-US" altLang="ja-JP"/>
              <a:pPr/>
              <a:t>‹#›</a:t>
            </a:fld>
            <a:endParaRPr lang="en-US" altLang="ja-JP"/>
          </a:p>
        </p:txBody>
      </p:sp>
    </p:spTree>
    <p:extLst>
      <p:ext uri="{BB962C8B-B14F-4D97-AF65-F5344CB8AC3E}">
        <p14:creationId xmlns:p14="http://schemas.microsoft.com/office/powerpoint/2010/main" val="329750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0">
            <a:extLst>
              <a:ext uri="{FF2B5EF4-FFF2-40B4-BE49-F238E27FC236}">
                <a16:creationId xmlns:a16="http://schemas.microsoft.com/office/drawing/2014/main" id="{46526920-A7C4-40DD-9028-03606B44D3A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1">
            <a:extLst>
              <a:ext uri="{FF2B5EF4-FFF2-40B4-BE49-F238E27FC236}">
                <a16:creationId xmlns:a16="http://schemas.microsoft.com/office/drawing/2014/main" id="{AD4D01BB-32E8-4963-B300-F5533C90B60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5B55D0E0-3951-457F-8A04-6236CB303AF4}"/>
              </a:ext>
            </a:extLst>
          </p:cNvPr>
          <p:cNvSpPr>
            <a:spLocks noGrp="1" noChangeArrowheads="1"/>
          </p:cNvSpPr>
          <p:nvPr>
            <p:ph type="sldNum" sz="quarter" idx="12"/>
          </p:nvPr>
        </p:nvSpPr>
        <p:spPr>
          <a:ln/>
        </p:spPr>
        <p:txBody>
          <a:bodyPr/>
          <a:lstStyle>
            <a:lvl1pPr>
              <a:defRPr/>
            </a:lvl1pPr>
          </a:lstStyle>
          <a:p>
            <a:fld id="{84197DAD-5394-4637-8A32-7B6AD0940FBB}" type="slidenum">
              <a:rPr lang="en-US" altLang="ja-JP"/>
              <a:pPr/>
              <a:t>‹#›</a:t>
            </a:fld>
            <a:endParaRPr lang="en-US" altLang="ja-JP"/>
          </a:p>
        </p:txBody>
      </p:sp>
    </p:spTree>
    <p:extLst>
      <p:ext uri="{BB962C8B-B14F-4D97-AF65-F5344CB8AC3E}">
        <p14:creationId xmlns:p14="http://schemas.microsoft.com/office/powerpoint/2010/main" val="316926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E6F309E-FED8-4347-92BC-D99D82084D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1">
            <a:extLst>
              <a:ext uri="{FF2B5EF4-FFF2-40B4-BE49-F238E27FC236}">
                <a16:creationId xmlns:a16="http://schemas.microsoft.com/office/drawing/2014/main" id="{E4724BB0-D452-47E3-AB34-88003F58416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2">
            <a:extLst>
              <a:ext uri="{FF2B5EF4-FFF2-40B4-BE49-F238E27FC236}">
                <a16:creationId xmlns:a16="http://schemas.microsoft.com/office/drawing/2014/main" id="{1620CDFA-01D6-4475-BC7E-6FAE1BA9ED13}"/>
              </a:ext>
            </a:extLst>
          </p:cNvPr>
          <p:cNvSpPr>
            <a:spLocks noGrp="1" noChangeArrowheads="1"/>
          </p:cNvSpPr>
          <p:nvPr>
            <p:ph type="sldNum" sz="quarter" idx="12"/>
          </p:nvPr>
        </p:nvSpPr>
        <p:spPr>
          <a:ln/>
        </p:spPr>
        <p:txBody>
          <a:bodyPr/>
          <a:lstStyle>
            <a:lvl1pPr>
              <a:defRPr/>
            </a:lvl1pPr>
          </a:lstStyle>
          <a:p>
            <a:fld id="{8B698C52-549B-456B-979B-43343C71EA3C}" type="slidenum">
              <a:rPr lang="en-US" altLang="ja-JP"/>
              <a:pPr/>
              <a:t>‹#›</a:t>
            </a:fld>
            <a:endParaRPr lang="en-US" altLang="ja-JP"/>
          </a:p>
        </p:txBody>
      </p:sp>
    </p:spTree>
    <p:extLst>
      <p:ext uri="{BB962C8B-B14F-4D97-AF65-F5344CB8AC3E}">
        <p14:creationId xmlns:p14="http://schemas.microsoft.com/office/powerpoint/2010/main" val="124938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0">
            <a:extLst>
              <a:ext uri="{FF2B5EF4-FFF2-40B4-BE49-F238E27FC236}">
                <a16:creationId xmlns:a16="http://schemas.microsoft.com/office/drawing/2014/main" id="{FD3053B1-F0AC-4AE3-B43D-198C390D90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a:extLst>
              <a:ext uri="{FF2B5EF4-FFF2-40B4-BE49-F238E27FC236}">
                <a16:creationId xmlns:a16="http://schemas.microsoft.com/office/drawing/2014/main" id="{50CA3CCE-CF40-4EC8-B8C0-44656BE9CD1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a:extLst>
              <a:ext uri="{FF2B5EF4-FFF2-40B4-BE49-F238E27FC236}">
                <a16:creationId xmlns:a16="http://schemas.microsoft.com/office/drawing/2014/main" id="{57904B33-C351-4BB6-BFD2-A4C3CA1A3096}"/>
              </a:ext>
            </a:extLst>
          </p:cNvPr>
          <p:cNvSpPr>
            <a:spLocks noGrp="1" noChangeArrowheads="1"/>
          </p:cNvSpPr>
          <p:nvPr>
            <p:ph type="sldNum" sz="quarter" idx="12"/>
          </p:nvPr>
        </p:nvSpPr>
        <p:spPr>
          <a:ln/>
        </p:spPr>
        <p:txBody>
          <a:bodyPr/>
          <a:lstStyle>
            <a:lvl1pPr>
              <a:defRPr/>
            </a:lvl1pPr>
          </a:lstStyle>
          <a:p>
            <a:fld id="{55CF49A4-31EA-44A0-9CA2-D8DA3B0DD25B}" type="slidenum">
              <a:rPr lang="en-US" altLang="ja-JP"/>
              <a:pPr/>
              <a:t>‹#›</a:t>
            </a:fld>
            <a:endParaRPr lang="en-US" altLang="ja-JP"/>
          </a:p>
        </p:txBody>
      </p:sp>
    </p:spTree>
    <p:extLst>
      <p:ext uri="{BB962C8B-B14F-4D97-AF65-F5344CB8AC3E}">
        <p14:creationId xmlns:p14="http://schemas.microsoft.com/office/powerpoint/2010/main" val="52683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8" y="457200"/>
            <a:ext cx="3932767"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0">
            <a:extLst>
              <a:ext uri="{FF2B5EF4-FFF2-40B4-BE49-F238E27FC236}">
                <a16:creationId xmlns:a16="http://schemas.microsoft.com/office/drawing/2014/main" id="{CC448C06-B77A-4146-BC1D-540BC4E2A57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1">
            <a:extLst>
              <a:ext uri="{FF2B5EF4-FFF2-40B4-BE49-F238E27FC236}">
                <a16:creationId xmlns:a16="http://schemas.microsoft.com/office/drawing/2014/main" id="{6B693AA5-7345-4412-9E8A-894613EE0A6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2">
            <a:extLst>
              <a:ext uri="{FF2B5EF4-FFF2-40B4-BE49-F238E27FC236}">
                <a16:creationId xmlns:a16="http://schemas.microsoft.com/office/drawing/2014/main" id="{4D6FF923-46F8-403C-8B71-BE625643FC2F}"/>
              </a:ext>
            </a:extLst>
          </p:cNvPr>
          <p:cNvSpPr>
            <a:spLocks noGrp="1" noChangeArrowheads="1"/>
          </p:cNvSpPr>
          <p:nvPr>
            <p:ph type="sldNum" sz="quarter" idx="12"/>
          </p:nvPr>
        </p:nvSpPr>
        <p:spPr>
          <a:ln/>
        </p:spPr>
        <p:txBody>
          <a:bodyPr/>
          <a:lstStyle>
            <a:lvl1pPr>
              <a:defRPr/>
            </a:lvl1pPr>
          </a:lstStyle>
          <a:p>
            <a:fld id="{09038708-ACAA-42BF-A547-5CF53E26FF04}" type="slidenum">
              <a:rPr lang="en-US" altLang="ja-JP"/>
              <a:pPr/>
              <a:t>‹#›</a:t>
            </a:fld>
            <a:endParaRPr lang="en-US" altLang="ja-JP"/>
          </a:p>
        </p:txBody>
      </p:sp>
    </p:spTree>
    <p:extLst>
      <p:ext uri="{BB962C8B-B14F-4D97-AF65-F5344CB8AC3E}">
        <p14:creationId xmlns:p14="http://schemas.microsoft.com/office/powerpoint/2010/main" val="260602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FB1E9A-9E95-4E4A-B2A8-37D89886FE8D}"/>
              </a:ext>
            </a:extLst>
          </p:cNvPr>
          <p:cNvSpPr>
            <a:spLocks noGrp="1" noChangeArrowheads="1"/>
          </p:cNvSpPr>
          <p:nvPr>
            <p:ph type="title"/>
          </p:nvPr>
        </p:nvSpPr>
        <p:spPr bwMode="auto">
          <a:xfrm>
            <a:off x="914400" y="586487"/>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62CC0B1-317F-4C59-A168-40505A7ED389}"/>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4" name="Rectangle 10">
            <a:extLst>
              <a:ext uri="{FF2B5EF4-FFF2-40B4-BE49-F238E27FC236}">
                <a16:creationId xmlns:a16="http://schemas.microsoft.com/office/drawing/2014/main" id="{A8EC1180-D73C-4227-B586-1748CD03986D}"/>
              </a:ext>
            </a:extLst>
          </p:cNvPr>
          <p:cNvSpPr>
            <a:spLocks noGrp="1" noChangeArrowheads="1"/>
          </p:cNvSpPr>
          <p:nvPr>
            <p:ph type="dt" sz="half" idx="2"/>
          </p:nvPr>
        </p:nvSpPr>
        <p:spPr bwMode="auto">
          <a:xfrm>
            <a:off x="0" y="639445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solidFill>
                  <a:srgbClr val="000066"/>
                </a:solidFill>
              </a:defRPr>
            </a:lvl1pPr>
          </a:lstStyle>
          <a:p>
            <a:pPr>
              <a:defRPr/>
            </a:pPr>
            <a:endParaRPr lang="en-US" altLang="ja-JP"/>
          </a:p>
        </p:txBody>
      </p:sp>
      <p:sp>
        <p:nvSpPr>
          <p:cNvPr id="1035" name="Rectangle 11">
            <a:extLst>
              <a:ext uri="{FF2B5EF4-FFF2-40B4-BE49-F238E27FC236}">
                <a16:creationId xmlns:a16="http://schemas.microsoft.com/office/drawing/2014/main" id="{3F58ED6A-557E-4D51-93FC-94E48C9C760E}"/>
              </a:ext>
            </a:extLst>
          </p:cNvPr>
          <p:cNvSpPr>
            <a:spLocks noGrp="1" noChangeArrowheads="1"/>
          </p:cNvSpPr>
          <p:nvPr>
            <p:ph type="ftr" sz="quarter" idx="3"/>
          </p:nvPr>
        </p:nvSpPr>
        <p:spPr bwMode="auto">
          <a:xfrm>
            <a:off x="4165600" y="639445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66"/>
                </a:solidFill>
              </a:defRPr>
            </a:lvl1pPr>
          </a:lstStyle>
          <a:p>
            <a:pPr>
              <a:defRPr/>
            </a:pPr>
            <a:endParaRPr lang="en-US" altLang="ja-JP"/>
          </a:p>
        </p:txBody>
      </p:sp>
      <p:sp>
        <p:nvSpPr>
          <p:cNvPr id="1036" name="Rectangle 12">
            <a:extLst>
              <a:ext uri="{FF2B5EF4-FFF2-40B4-BE49-F238E27FC236}">
                <a16:creationId xmlns:a16="http://schemas.microsoft.com/office/drawing/2014/main" id="{0B94A4CC-0720-4E1A-BEDD-A1DD515DE669}"/>
              </a:ext>
            </a:extLst>
          </p:cNvPr>
          <p:cNvSpPr>
            <a:spLocks noGrp="1" noChangeArrowheads="1"/>
          </p:cNvSpPr>
          <p:nvPr>
            <p:ph type="sldNum" sz="quarter" idx="4"/>
          </p:nvPr>
        </p:nvSpPr>
        <p:spPr bwMode="auto">
          <a:xfrm>
            <a:off x="9652000" y="639445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66"/>
                </a:solidFill>
                <a:latin typeface="Verdana" panose="020B0604030504040204" pitchFamily="34" charset="0"/>
              </a:defRPr>
            </a:lvl1pPr>
          </a:lstStyle>
          <a:p>
            <a:fld id="{4EF1EA53-FFAF-4A04-B15D-3BDA9B6002DB}" type="slidenum">
              <a:rPr lang="en-US" altLang="ja-JP"/>
              <a:pPr/>
              <a:t>‹#›</a:t>
            </a:fld>
            <a:endParaRPr lang="en-US" altLang="ja-JP"/>
          </a:p>
        </p:txBody>
      </p:sp>
      <p:sp>
        <p:nvSpPr>
          <p:cNvPr id="1031" name="Line 13">
            <a:extLst>
              <a:ext uri="{FF2B5EF4-FFF2-40B4-BE49-F238E27FC236}">
                <a16:creationId xmlns:a16="http://schemas.microsoft.com/office/drawing/2014/main" id="{DE4D5DF7-2BEE-4131-BD8D-A0C94B715257}"/>
              </a:ext>
            </a:extLst>
          </p:cNvPr>
          <p:cNvSpPr>
            <a:spLocks noChangeShapeType="1"/>
          </p:cNvSpPr>
          <p:nvPr/>
        </p:nvSpPr>
        <p:spPr bwMode="auto">
          <a:xfrm>
            <a:off x="11379200" y="6400800"/>
            <a:ext cx="0" cy="457200"/>
          </a:xfrm>
          <a:prstGeom prst="line">
            <a:avLst/>
          </a:prstGeom>
          <a:noFill/>
          <a:ln w="381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1032" name="Rectangle 14">
            <a:extLst>
              <a:ext uri="{FF2B5EF4-FFF2-40B4-BE49-F238E27FC236}">
                <a16:creationId xmlns:a16="http://schemas.microsoft.com/office/drawing/2014/main" id="{A942FFED-2F90-4AF4-854C-752A3483EAB0}"/>
              </a:ext>
            </a:extLst>
          </p:cNvPr>
          <p:cNvSpPr>
            <a:spLocks noChangeArrowheads="1"/>
          </p:cNvSpPr>
          <p:nvPr/>
        </p:nvSpPr>
        <p:spPr bwMode="auto">
          <a:xfrm>
            <a:off x="0" y="0"/>
            <a:ext cx="8331200" cy="228600"/>
          </a:xfrm>
          <a:prstGeom prst="rect">
            <a:avLst/>
          </a:prstGeom>
          <a:solidFill>
            <a:schemeClr val="bg1">
              <a:lumMod val="65000"/>
            </a:schemeClr>
          </a:solidFill>
          <a:ln>
            <a:noFill/>
          </a:ln>
          <a:effec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sz="2400"/>
          </a:p>
        </p:txBody>
      </p:sp>
      <p:sp>
        <p:nvSpPr>
          <p:cNvPr id="1033" name="Rectangle 15">
            <a:extLst>
              <a:ext uri="{FF2B5EF4-FFF2-40B4-BE49-F238E27FC236}">
                <a16:creationId xmlns:a16="http://schemas.microsoft.com/office/drawing/2014/main" id="{2EAA159F-CDED-4100-8E06-9A8623FDD39A}"/>
              </a:ext>
            </a:extLst>
          </p:cNvPr>
          <p:cNvSpPr>
            <a:spLocks noChangeArrowheads="1"/>
          </p:cNvSpPr>
          <p:nvPr/>
        </p:nvSpPr>
        <p:spPr bwMode="auto">
          <a:xfrm>
            <a:off x="8331200" y="0"/>
            <a:ext cx="3860800" cy="228600"/>
          </a:xfrm>
          <a:prstGeom prst="rect">
            <a:avLst/>
          </a:prstGeom>
          <a:solidFill>
            <a:srgbClr val="00B050"/>
          </a:solidFill>
          <a:ln>
            <a:noFill/>
          </a:ln>
          <a:effec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sz="2400"/>
          </a:p>
        </p:txBody>
      </p:sp>
      <p:sp>
        <p:nvSpPr>
          <p:cNvPr id="2" name="Text Box 16">
            <a:extLst>
              <a:ext uri="{FF2B5EF4-FFF2-40B4-BE49-F238E27FC236}">
                <a16:creationId xmlns:a16="http://schemas.microsoft.com/office/drawing/2014/main" id="{8AF46B51-225A-4BB8-82E3-F12528453AD1}"/>
              </a:ext>
            </a:extLst>
          </p:cNvPr>
          <p:cNvSpPr txBox="1">
            <a:spLocks noChangeArrowheads="1"/>
          </p:cNvSpPr>
          <p:nvPr/>
        </p:nvSpPr>
        <p:spPr bwMode="auto">
          <a:xfrm>
            <a:off x="10217796" y="-48647"/>
            <a:ext cx="16209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400" dirty="0">
                <a:solidFill>
                  <a:schemeClr val="bg1"/>
                </a:solidFill>
                <a:latin typeface="Verdana" panose="020B0604030504040204" pitchFamily="34" charset="0"/>
              </a:rPr>
              <a:t>教育情報化推進室</a:t>
            </a:r>
            <a:endParaRPr lang="en-US" altLang="ja-JP" sz="1400" dirty="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p:titleStyle>
    <p:bodyStyle>
      <a:lvl1pPr marL="342900" indent="-342900" algn="l" rtl="0" eaLnBrk="1" fontAlgn="base" hangingPunct="1">
        <a:spcBef>
          <a:spcPct val="20000"/>
        </a:spcBef>
        <a:spcAft>
          <a:spcPct val="0"/>
        </a:spcAft>
        <a:buClr>
          <a:srgbClr val="6699FF"/>
        </a:buClr>
        <a:buSzPct val="80000"/>
        <a:buFont typeface="Wingdings" panose="05000000000000000000" pitchFamily="2" charset="2"/>
        <a:buChar char="l"/>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6699FF"/>
        </a:buClr>
        <a:buSzPct val="80000"/>
        <a:buFont typeface="Wingdings" panose="05000000000000000000" pitchFamily="2" charset="2"/>
        <a:buChar char="l"/>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6699FF"/>
        </a:buClr>
        <a:buSzPct val="80000"/>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6699FF"/>
        </a:buClr>
        <a:buSzPct val="80000"/>
        <a:buFont typeface="Wingdings" panose="05000000000000000000" pitchFamily="2" charset="2"/>
        <a:buChar char="l"/>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6699FF"/>
        </a:buClr>
        <a:buSzPct val="80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2C4161-39F1-4AE1-8B67-5FDEE2DA6D17}"/>
              </a:ext>
            </a:extLst>
          </p:cNvPr>
          <p:cNvSpPr>
            <a:spLocks noGrp="1" noChangeArrowheads="1"/>
          </p:cNvSpPr>
          <p:nvPr>
            <p:ph type="ctrTitle"/>
          </p:nvPr>
        </p:nvSpPr>
        <p:spPr>
          <a:xfrm>
            <a:off x="1337065" y="2161084"/>
            <a:ext cx="10046796" cy="1655402"/>
          </a:xfrm>
        </p:spPr>
        <p:txBody>
          <a:bodyPr/>
          <a:lstStyle/>
          <a:p>
            <a:pPr eaLnBrk="1" hangingPunct="1">
              <a:lnSpc>
                <a:spcPct val="150000"/>
              </a:lnSpc>
            </a:pPr>
            <a:r>
              <a:rPr lang="ja-JP" altLang="en-US" sz="5400" dirty="0">
                <a:solidFill>
                  <a:schemeClr val="tx1"/>
                </a:solidFill>
                <a:latin typeface="Meiryo UI" panose="020B0604030504040204" pitchFamily="50" charset="-128"/>
                <a:ea typeface="Meiryo UI" panose="020B0604030504040204" pitchFamily="50" charset="-128"/>
              </a:rPr>
              <a:t>情報モラルについて（学習者用）</a:t>
            </a:r>
            <a:endParaRPr lang="en-US" altLang="ja-JP" sz="5400" dirty="0">
              <a:solidFill>
                <a:schemeClr val="tx1"/>
              </a:solidFill>
              <a:latin typeface="Meiryo UI" panose="020B0604030504040204" pitchFamily="50" charset="-128"/>
              <a:ea typeface="Meiryo UI" panose="020B0604030504040204" pitchFamily="50" charset="-128"/>
            </a:endParaRPr>
          </a:p>
        </p:txBody>
      </p:sp>
      <p:sp>
        <p:nvSpPr>
          <p:cNvPr id="2" name="字幕 1">
            <a:extLst>
              <a:ext uri="{FF2B5EF4-FFF2-40B4-BE49-F238E27FC236}">
                <a16:creationId xmlns:a16="http://schemas.microsoft.com/office/drawing/2014/main" id="{F1D925F9-56B4-4083-AEEC-B1F502D766D9}"/>
              </a:ext>
            </a:extLst>
          </p:cNvPr>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2EB5C44-ADA4-4B65-9129-B30100C996DA}"/>
              </a:ext>
            </a:extLst>
          </p:cNvPr>
          <p:cNvSpPr txBox="1"/>
          <p:nvPr/>
        </p:nvSpPr>
        <p:spPr>
          <a:xfrm>
            <a:off x="1516377" y="4655466"/>
            <a:ext cx="10034325" cy="1440000"/>
          </a:xfrm>
          <a:prstGeom prst="rect">
            <a:avLst/>
          </a:prstGeom>
          <a:solidFill>
            <a:schemeClr val="bg1">
              <a:lumMod val="95000"/>
            </a:schemeClr>
          </a:solidFill>
        </p:spPr>
        <p:txBody>
          <a:bodyPr wrap="square" rtlCol="0">
            <a:spAutoFit/>
          </a:bodyPr>
          <a:lstStyle/>
          <a:p>
            <a:endParaRPr kumimoji="1" lang="ja-JP" altLang="en-US" dirty="0"/>
          </a:p>
        </p:txBody>
      </p:sp>
      <p:sp>
        <p:nvSpPr>
          <p:cNvPr id="7" name="テキスト ボックス 6">
            <a:extLst>
              <a:ext uri="{FF2B5EF4-FFF2-40B4-BE49-F238E27FC236}">
                <a16:creationId xmlns:a16="http://schemas.microsoft.com/office/drawing/2014/main" id="{A262DE00-BE6F-4C4D-9D6F-F2CABA4C5B8A}"/>
              </a:ext>
            </a:extLst>
          </p:cNvPr>
          <p:cNvSpPr txBox="1"/>
          <p:nvPr/>
        </p:nvSpPr>
        <p:spPr>
          <a:xfrm>
            <a:off x="1516379" y="2199619"/>
            <a:ext cx="10034325" cy="2203366"/>
          </a:xfrm>
          <a:prstGeom prst="rect">
            <a:avLst/>
          </a:prstGeom>
          <a:solidFill>
            <a:schemeClr val="bg1">
              <a:lumMod val="95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8408934" cy="968540"/>
          </a:xfrm>
        </p:spPr>
        <p:txBody>
          <a:bodyPr/>
          <a:lstStyle/>
          <a:p>
            <a:pPr algn="l"/>
            <a:r>
              <a:rPr lang="ja-JP" altLang="en-US" sz="3600" dirty="0">
                <a:solidFill>
                  <a:schemeClr val="tx1"/>
                </a:solidFill>
              </a:rPr>
              <a:t>４　学習者用端末を扱うときの注意点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10</a:t>
            </a:fld>
            <a:endParaRPr lang="en-US" altLang="ja-JP"/>
          </a:p>
        </p:txBody>
      </p:sp>
      <p:sp>
        <p:nvSpPr>
          <p:cNvPr id="3" name="テキスト ボックス 2">
            <a:extLst>
              <a:ext uri="{FF2B5EF4-FFF2-40B4-BE49-F238E27FC236}">
                <a16:creationId xmlns:a16="http://schemas.microsoft.com/office/drawing/2014/main" id="{B6CC9745-7201-4F48-87DC-4FB23D96EB4E}"/>
              </a:ext>
            </a:extLst>
          </p:cNvPr>
          <p:cNvSpPr txBox="1"/>
          <p:nvPr/>
        </p:nvSpPr>
        <p:spPr>
          <a:xfrm>
            <a:off x="382338" y="1104108"/>
            <a:ext cx="5137618" cy="892799"/>
          </a:xfrm>
          <a:prstGeom prst="rect">
            <a:avLst/>
          </a:prstGeom>
          <a:noFill/>
        </p:spPr>
        <p:txBody>
          <a:bodyPr wrap="square" tIns="36000" bIns="36000" rtlCol="0">
            <a:spAutoFit/>
          </a:bodyPr>
          <a:lstStyle/>
          <a:p>
            <a:pPr>
              <a:lnSpc>
                <a:spcPct val="200000"/>
              </a:lnSpc>
            </a:pPr>
            <a:r>
              <a:rPr lang="ja-JP" altLang="en-US" sz="3200" dirty="0">
                <a:latin typeface="Meiryo UI" panose="020B0604030504040204" pitchFamily="50" charset="-128"/>
                <a:ea typeface="Meiryo UI" panose="020B0604030504040204" pitchFamily="50" charset="-128"/>
              </a:rPr>
              <a:t>（２）授業における共有</a:t>
            </a:r>
            <a:endParaRPr lang="en-US" altLang="ja-JP" sz="3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B49DD25-6295-42B4-9E28-000B2BF3A709}"/>
              </a:ext>
            </a:extLst>
          </p:cNvPr>
          <p:cNvSpPr txBox="1"/>
          <p:nvPr/>
        </p:nvSpPr>
        <p:spPr>
          <a:xfrm>
            <a:off x="1648179" y="4687301"/>
            <a:ext cx="6309989" cy="1173463"/>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　いつの間にか共有すべきでないファイルを</a:t>
            </a:r>
            <a:endParaRPr kumimoji="1" lang="en-US" altLang="ja-JP" sz="2800" dirty="0">
              <a:latin typeface="Meiryo UI" panose="020B0604030504040204" pitchFamily="50" charset="-128"/>
              <a:ea typeface="Meiryo UI" panose="020B0604030504040204" pitchFamily="50" charset="-128"/>
            </a:endParaRPr>
          </a:p>
          <a:p>
            <a:pPr>
              <a:lnSpc>
                <a:spcPts val="4500"/>
              </a:lnSpc>
            </a:pPr>
            <a:r>
              <a:rPr lang="ja-JP" altLang="en-US" sz="2800" dirty="0">
                <a:latin typeface="Meiryo UI" panose="020B0604030504040204" pitchFamily="50" charset="-128"/>
                <a:ea typeface="Meiryo UI" panose="020B0604030504040204" pitchFamily="50" charset="-128"/>
              </a:rPr>
              <a:t>　</a:t>
            </a:r>
            <a:r>
              <a:rPr kumimoji="1" lang="ja-JP" altLang="en-US" sz="2800" dirty="0">
                <a:latin typeface="Meiryo UI" panose="020B0604030504040204" pitchFamily="50" charset="-128"/>
                <a:ea typeface="Meiryo UI" panose="020B0604030504040204" pitchFamily="50" charset="-128"/>
              </a:rPr>
              <a:t>共有してしまった。</a:t>
            </a:r>
          </a:p>
        </p:txBody>
      </p:sp>
      <p:pic>
        <p:nvPicPr>
          <p:cNvPr id="5" name="図 4">
            <a:extLst>
              <a:ext uri="{FF2B5EF4-FFF2-40B4-BE49-F238E27FC236}">
                <a16:creationId xmlns:a16="http://schemas.microsoft.com/office/drawing/2014/main" id="{080B1DAC-5E38-4195-B1E1-B668195113DF}"/>
              </a:ext>
            </a:extLst>
          </p:cNvPr>
          <p:cNvPicPr>
            <a:picLocks noChangeAspect="1"/>
          </p:cNvPicPr>
          <p:nvPr/>
        </p:nvPicPr>
        <p:blipFill rotWithShape="1">
          <a:blip r:embed="rId3"/>
          <a:srcRect l="5289" t="9948" r="9245" b="14708"/>
          <a:stretch/>
        </p:blipFill>
        <p:spPr>
          <a:xfrm>
            <a:off x="8327993" y="3211049"/>
            <a:ext cx="2859232" cy="939397"/>
          </a:xfrm>
          <a:prstGeom prst="rect">
            <a:avLst/>
          </a:prstGeom>
          <a:ln w="19050">
            <a:solidFill>
              <a:schemeClr val="tx1"/>
            </a:solidFill>
          </a:ln>
        </p:spPr>
      </p:pic>
      <p:pic>
        <p:nvPicPr>
          <p:cNvPr id="6" name="図 5">
            <a:extLst>
              <a:ext uri="{FF2B5EF4-FFF2-40B4-BE49-F238E27FC236}">
                <a16:creationId xmlns:a16="http://schemas.microsoft.com/office/drawing/2014/main" id="{5608075F-026B-4AC9-B1B6-9902A81F4659}"/>
              </a:ext>
            </a:extLst>
          </p:cNvPr>
          <p:cNvPicPr>
            <a:picLocks noChangeAspect="1"/>
          </p:cNvPicPr>
          <p:nvPr/>
        </p:nvPicPr>
        <p:blipFill rotWithShape="1">
          <a:blip r:embed="rId4"/>
          <a:srcRect l="35791" b="56955"/>
          <a:stretch/>
        </p:blipFill>
        <p:spPr>
          <a:xfrm>
            <a:off x="8730815" y="4973591"/>
            <a:ext cx="2047240" cy="803750"/>
          </a:xfrm>
          <a:prstGeom prst="rect">
            <a:avLst/>
          </a:prstGeom>
          <a:ln w="15875">
            <a:solidFill>
              <a:schemeClr val="tx1"/>
            </a:solidFill>
          </a:ln>
        </p:spPr>
      </p:pic>
      <p:pic>
        <p:nvPicPr>
          <p:cNvPr id="9" name="図 8">
            <a:extLst>
              <a:ext uri="{FF2B5EF4-FFF2-40B4-BE49-F238E27FC236}">
                <a16:creationId xmlns:a16="http://schemas.microsoft.com/office/drawing/2014/main" id="{3A28118A-2589-457F-883D-1F73BD674320}"/>
              </a:ext>
            </a:extLst>
          </p:cNvPr>
          <p:cNvPicPr>
            <a:picLocks noChangeAspect="1"/>
          </p:cNvPicPr>
          <p:nvPr/>
        </p:nvPicPr>
        <p:blipFill rotWithShape="1">
          <a:blip r:embed="rId5"/>
          <a:srcRect b="12427"/>
          <a:stretch/>
        </p:blipFill>
        <p:spPr>
          <a:xfrm>
            <a:off x="5102566" y="3191034"/>
            <a:ext cx="2861948" cy="992551"/>
          </a:xfrm>
          <a:prstGeom prst="rect">
            <a:avLst/>
          </a:prstGeom>
          <a:ln w="19050">
            <a:solidFill>
              <a:schemeClr val="tx1"/>
            </a:solidFill>
          </a:ln>
        </p:spPr>
      </p:pic>
      <p:sp>
        <p:nvSpPr>
          <p:cNvPr id="10" name="テキスト ボックス 9">
            <a:extLst>
              <a:ext uri="{FF2B5EF4-FFF2-40B4-BE49-F238E27FC236}">
                <a16:creationId xmlns:a16="http://schemas.microsoft.com/office/drawing/2014/main" id="{D98E78BE-4160-4EDC-87FC-16558F52AC7D}"/>
              </a:ext>
            </a:extLst>
          </p:cNvPr>
          <p:cNvSpPr txBox="1"/>
          <p:nvPr/>
        </p:nvSpPr>
        <p:spPr>
          <a:xfrm>
            <a:off x="1575352" y="2316988"/>
            <a:ext cx="10516213" cy="596382"/>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　先生だけにコメントを送ったのに</a:t>
            </a:r>
            <a:r>
              <a:rPr lang="ja-JP" altLang="en-US" sz="2800" dirty="0">
                <a:latin typeface="Meiryo UI" panose="020B0604030504040204" pitchFamily="50" charset="-128"/>
                <a:ea typeface="Meiryo UI" panose="020B0604030504040204" pitchFamily="50" charset="-128"/>
              </a:rPr>
              <a:t>クラス全員に表示</a:t>
            </a:r>
            <a:r>
              <a:rPr kumimoji="1" lang="ja-JP" altLang="en-US" sz="2800" dirty="0">
                <a:latin typeface="Meiryo UI" panose="020B0604030504040204" pitchFamily="50" charset="-128"/>
                <a:ea typeface="Meiryo UI" panose="020B0604030504040204" pitchFamily="50" charset="-128"/>
              </a:rPr>
              <a:t>されてしまった。</a:t>
            </a:r>
          </a:p>
        </p:txBody>
      </p:sp>
    </p:spTree>
    <p:extLst>
      <p:ext uri="{BB962C8B-B14F-4D97-AF65-F5344CB8AC3E}">
        <p14:creationId xmlns:p14="http://schemas.microsoft.com/office/powerpoint/2010/main" val="308678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8408934" cy="968540"/>
          </a:xfrm>
        </p:spPr>
        <p:txBody>
          <a:bodyPr/>
          <a:lstStyle/>
          <a:p>
            <a:pPr algn="l"/>
            <a:r>
              <a:rPr lang="ja-JP" altLang="en-US" sz="3600" dirty="0">
                <a:solidFill>
                  <a:schemeClr val="tx1"/>
                </a:solidFill>
              </a:rPr>
              <a:t>４　学習者用端末を扱うときの注意点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11</a:t>
            </a:fld>
            <a:endParaRPr lang="en-US" altLang="ja-JP"/>
          </a:p>
        </p:txBody>
      </p:sp>
      <p:sp>
        <p:nvSpPr>
          <p:cNvPr id="3" name="テキスト ボックス 2">
            <a:extLst>
              <a:ext uri="{FF2B5EF4-FFF2-40B4-BE49-F238E27FC236}">
                <a16:creationId xmlns:a16="http://schemas.microsoft.com/office/drawing/2014/main" id="{B6CC9745-7201-4F48-87DC-4FB23D96EB4E}"/>
              </a:ext>
            </a:extLst>
          </p:cNvPr>
          <p:cNvSpPr txBox="1"/>
          <p:nvPr/>
        </p:nvSpPr>
        <p:spPr>
          <a:xfrm>
            <a:off x="382338" y="1104108"/>
            <a:ext cx="5162785" cy="892799"/>
          </a:xfrm>
          <a:prstGeom prst="rect">
            <a:avLst/>
          </a:prstGeom>
          <a:noFill/>
        </p:spPr>
        <p:txBody>
          <a:bodyPr wrap="square" tIns="36000" bIns="36000" rtlCol="0">
            <a:spAutoFit/>
          </a:bodyPr>
          <a:lstStyle/>
          <a:p>
            <a:pPr>
              <a:lnSpc>
                <a:spcPct val="200000"/>
              </a:lnSpc>
            </a:pPr>
            <a:r>
              <a:rPr lang="ja-JP" altLang="en-US" sz="3200" dirty="0">
                <a:latin typeface="Meiryo UI" panose="020B0604030504040204" pitchFamily="50" charset="-128"/>
                <a:ea typeface="Meiryo UI" panose="020B0604030504040204" pitchFamily="50" charset="-128"/>
              </a:rPr>
              <a:t>（２）授業における引用</a:t>
            </a:r>
            <a:endParaRPr lang="en-US" altLang="ja-JP" sz="3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0F0B582E-05F8-402D-90C5-D3E2E4D7A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798" y="1630142"/>
            <a:ext cx="2079328" cy="2327155"/>
          </a:xfrm>
          <a:prstGeom prst="rect">
            <a:avLst/>
          </a:prstGeom>
        </p:spPr>
      </p:pic>
      <p:grpSp>
        <p:nvGrpSpPr>
          <p:cNvPr id="12" name="グループ化 11">
            <a:extLst>
              <a:ext uri="{FF2B5EF4-FFF2-40B4-BE49-F238E27FC236}">
                <a16:creationId xmlns:a16="http://schemas.microsoft.com/office/drawing/2014/main" id="{80BFE4F9-4F74-4C04-BCAF-03258B78B856}"/>
              </a:ext>
            </a:extLst>
          </p:cNvPr>
          <p:cNvGrpSpPr/>
          <p:nvPr/>
        </p:nvGrpSpPr>
        <p:grpSpPr>
          <a:xfrm>
            <a:off x="1650393" y="2213918"/>
            <a:ext cx="7376162" cy="2170258"/>
            <a:chOff x="1623058" y="1862713"/>
            <a:chExt cx="7376162" cy="2170258"/>
          </a:xfrm>
        </p:grpSpPr>
        <p:sp>
          <p:nvSpPr>
            <p:cNvPr id="13" name="テキスト ボックス 12">
              <a:extLst>
                <a:ext uri="{FF2B5EF4-FFF2-40B4-BE49-F238E27FC236}">
                  <a16:creationId xmlns:a16="http://schemas.microsoft.com/office/drawing/2014/main" id="{4238EEC4-F70B-47E4-A04B-016140FB0681}"/>
                </a:ext>
              </a:extLst>
            </p:cNvPr>
            <p:cNvSpPr txBox="1"/>
            <p:nvPr/>
          </p:nvSpPr>
          <p:spPr>
            <a:xfrm>
              <a:off x="1623059" y="1862713"/>
              <a:ext cx="7376161" cy="596382"/>
            </a:xfrm>
            <a:prstGeom prst="rect">
              <a:avLst/>
            </a:prstGeom>
            <a:solidFill>
              <a:schemeClr val="bg1">
                <a:lumMod val="95000"/>
              </a:schemeClr>
            </a:solidFill>
          </p:spPr>
          <p:txBody>
            <a:bodyPr wrap="square" rtlCol="0">
              <a:spAutoFit/>
            </a:bodyPr>
            <a:lstStyle/>
            <a:p>
              <a:pPr>
                <a:lnSpc>
                  <a:spcPts val="4500"/>
                </a:lnSpc>
              </a:pPr>
              <a:r>
                <a:rPr lang="ja-JP" altLang="en-US" dirty="0">
                  <a:latin typeface="ＭＳ 明朝" panose="02020609040205080304" pitchFamily="17" charset="-128"/>
                  <a:ea typeface="ＭＳ 明朝" panose="02020609040205080304" pitchFamily="17" charset="-128"/>
                </a:rPr>
                <a:t>Ｑ</a:t>
              </a:r>
              <a:r>
                <a:rPr lang="ja-JP" altLang="en-US" dirty="0">
                  <a:latin typeface="Meiryo UI" panose="020B0604030504040204" pitchFamily="50" charset="-128"/>
                  <a:ea typeface="Meiryo UI" panose="020B0604030504040204" pitchFamily="50" charset="-128"/>
                </a:rPr>
                <a:t>　情報活用能力とは何か、自分の意見を述べよ。</a:t>
              </a:r>
              <a:endParaRPr kumimoji="1" lang="ja-JP" altLang="en-US"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52AC664-ADB3-4935-BA16-9DE1611A7A8E}"/>
                </a:ext>
              </a:extLst>
            </p:cNvPr>
            <p:cNvSpPr txBox="1"/>
            <p:nvPr/>
          </p:nvSpPr>
          <p:spPr>
            <a:xfrm>
              <a:off x="1623058" y="2574751"/>
              <a:ext cx="7376161" cy="1458220"/>
            </a:xfrm>
            <a:prstGeom prst="rect">
              <a:avLst/>
            </a:prstGeom>
            <a:solidFill>
              <a:schemeClr val="accent1">
                <a:lumMod val="20000"/>
                <a:lumOff val="80000"/>
              </a:schemeClr>
            </a:solidFill>
            <a:ln w="22225">
              <a:noFill/>
            </a:ln>
          </p:spPr>
          <p:txBody>
            <a:bodyPr wrap="square" rtlCol="0">
              <a:spAutoFit/>
            </a:bodyPr>
            <a:lstStyle/>
            <a:p>
              <a:pPr>
                <a:lnSpc>
                  <a:spcPts val="3700"/>
                </a:lnSpc>
              </a:pPr>
              <a:r>
                <a:rPr lang="ja-JP" altLang="en-US" dirty="0">
                  <a:latin typeface="Meiryo UI" panose="020B0604030504040204" pitchFamily="50" charset="-128"/>
                  <a:ea typeface="Meiryo UI" panose="020B0604030504040204" pitchFamily="50" charset="-128"/>
                </a:rPr>
                <a:t>Ａ　世の中の様々な事象を情報とその結び付きとして捉え、</a:t>
              </a:r>
              <a:endParaRPr lang="en-US" altLang="ja-JP" dirty="0">
                <a:latin typeface="Meiryo UI" panose="020B0604030504040204" pitchFamily="50" charset="-128"/>
                <a:ea typeface="Meiryo UI" panose="020B0604030504040204" pitchFamily="50" charset="-128"/>
              </a:endParaRPr>
            </a:p>
            <a:p>
              <a:pPr>
                <a:lnSpc>
                  <a:spcPts val="3700"/>
                </a:lnSpc>
              </a:pPr>
              <a:r>
                <a:rPr lang="ja-JP" altLang="en-US" dirty="0">
                  <a:latin typeface="Meiryo UI" panose="020B0604030504040204" pitchFamily="50" charset="-128"/>
                  <a:ea typeface="Meiryo UI" panose="020B0604030504040204" pitchFamily="50" charset="-128"/>
                </a:rPr>
                <a:t>　情報</a:t>
              </a:r>
              <a:r>
                <a:rPr kumimoji="1" lang="ja-JP" altLang="en-US" dirty="0">
                  <a:latin typeface="Meiryo UI" panose="020B0604030504040204" pitchFamily="50" charset="-128"/>
                  <a:ea typeface="Meiryo UI" panose="020B0604030504040204" pitchFamily="50" charset="-128"/>
                </a:rPr>
                <a:t>及び情報技術を適切かつ効果的に活用して、問題を</a:t>
              </a:r>
              <a:endParaRPr kumimoji="1" lang="en-US" altLang="ja-JP" dirty="0">
                <a:latin typeface="Meiryo UI" panose="020B0604030504040204" pitchFamily="50" charset="-128"/>
                <a:ea typeface="Meiryo UI" panose="020B0604030504040204" pitchFamily="50" charset="-128"/>
              </a:endParaRPr>
            </a:p>
            <a:p>
              <a:pPr>
                <a:lnSpc>
                  <a:spcPts val="3700"/>
                </a:lnSpc>
              </a:pPr>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発見・解決したり・・・　</a:t>
              </a:r>
            </a:p>
          </p:txBody>
        </p:sp>
      </p:grpSp>
      <p:sp>
        <p:nvSpPr>
          <p:cNvPr id="20" name="テキスト ボックス 19">
            <a:extLst>
              <a:ext uri="{FF2B5EF4-FFF2-40B4-BE49-F238E27FC236}">
                <a16:creationId xmlns:a16="http://schemas.microsoft.com/office/drawing/2014/main" id="{C093FF2C-A488-4376-9339-F7EA54A04A90}"/>
              </a:ext>
            </a:extLst>
          </p:cNvPr>
          <p:cNvSpPr txBox="1"/>
          <p:nvPr/>
        </p:nvSpPr>
        <p:spPr>
          <a:xfrm>
            <a:off x="1433048" y="5055813"/>
            <a:ext cx="6964331" cy="1173463"/>
          </a:xfrm>
          <a:prstGeom prst="rect">
            <a:avLst/>
          </a:prstGeom>
          <a:noFill/>
        </p:spPr>
        <p:txBody>
          <a:bodyPr wrap="square" rtlCol="0">
            <a:spAutoFit/>
          </a:bodyPr>
          <a:lstStyle/>
          <a:p>
            <a:pPr>
              <a:lnSpc>
                <a:spcPts val="4500"/>
              </a:lnSpc>
            </a:pPr>
            <a:r>
              <a:rPr lang="ja-JP" altLang="en-US" sz="2800" dirty="0">
                <a:latin typeface="Meiryo UI" panose="020B0604030504040204" pitchFamily="50" charset="-128"/>
                <a:ea typeface="Meiryo UI" panose="020B0604030504040204" pitchFamily="50" charset="-128"/>
              </a:rPr>
              <a:t>　自分の意見なのか引用なのかをはっきりさせる。</a:t>
            </a:r>
            <a:endParaRPr lang="en-US" altLang="ja-JP" sz="2800" dirty="0">
              <a:latin typeface="Meiryo UI" panose="020B0604030504040204" pitchFamily="50" charset="-128"/>
              <a:ea typeface="Meiryo UI" panose="020B0604030504040204" pitchFamily="50" charset="-128"/>
            </a:endParaRPr>
          </a:p>
          <a:p>
            <a:pPr>
              <a:lnSpc>
                <a:spcPts val="4500"/>
              </a:lnSpc>
            </a:pPr>
            <a:r>
              <a:rPr lang="ja-JP" altLang="en-US" sz="2800" dirty="0">
                <a:latin typeface="Meiryo UI" panose="020B0604030504040204" pitchFamily="50" charset="-128"/>
                <a:ea typeface="Meiryo UI" panose="020B0604030504040204" pitchFamily="50" charset="-128"/>
              </a:rPr>
              <a:t>　知的財産権（著作権）を尊重する。</a:t>
            </a:r>
            <a:endParaRPr kumimoji="1" lang="ja-JP" altLang="en-US" sz="2800" dirty="0">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14543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944D550-E4A4-4935-AE48-AC7990994180}"/>
              </a:ext>
            </a:extLst>
          </p:cNvPr>
          <p:cNvSpPr txBox="1"/>
          <p:nvPr/>
        </p:nvSpPr>
        <p:spPr>
          <a:xfrm>
            <a:off x="1472099" y="2316007"/>
            <a:ext cx="10034325" cy="2203366"/>
          </a:xfrm>
          <a:prstGeom prst="rect">
            <a:avLst/>
          </a:prstGeom>
          <a:solidFill>
            <a:schemeClr val="bg1">
              <a:lumMod val="95000"/>
            </a:schemeClr>
          </a:solidFill>
        </p:spPr>
        <p:txBody>
          <a:bodyPr wrap="square" rtlCol="0">
            <a:spAutoFit/>
          </a:bodyPr>
          <a:lstStyle/>
          <a:p>
            <a:endParaRPr kumimoji="1" lang="ja-JP" altLang="en-US" dirty="0"/>
          </a:p>
        </p:txBody>
      </p:sp>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8408934" cy="968540"/>
          </a:xfrm>
        </p:spPr>
        <p:txBody>
          <a:bodyPr/>
          <a:lstStyle/>
          <a:p>
            <a:pPr algn="l"/>
            <a:r>
              <a:rPr lang="ja-JP" altLang="en-US" sz="3600" dirty="0">
                <a:solidFill>
                  <a:schemeClr val="tx1"/>
                </a:solidFill>
              </a:rPr>
              <a:t>４　学習者用端末を扱うときの注意点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12</a:t>
            </a:fld>
            <a:endParaRPr lang="en-US" altLang="ja-JP"/>
          </a:p>
        </p:txBody>
      </p:sp>
      <p:sp>
        <p:nvSpPr>
          <p:cNvPr id="3" name="テキスト ボックス 2">
            <a:extLst>
              <a:ext uri="{FF2B5EF4-FFF2-40B4-BE49-F238E27FC236}">
                <a16:creationId xmlns:a16="http://schemas.microsoft.com/office/drawing/2014/main" id="{B6CC9745-7201-4F48-87DC-4FB23D96EB4E}"/>
              </a:ext>
            </a:extLst>
          </p:cNvPr>
          <p:cNvSpPr txBox="1"/>
          <p:nvPr/>
        </p:nvSpPr>
        <p:spPr>
          <a:xfrm>
            <a:off x="382338" y="1104108"/>
            <a:ext cx="6748304" cy="892799"/>
          </a:xfrm>
          <a:prstGeom prst="rect">
            <a:avLst/>
          </a:prstGeom>
          <a:noFill/>
        </p:spPr>
        <p:txBody>
          <a:bodyPr wrap="square" tIns="36000" bIns="36000" rtlCol="0">
            <a:spAutoFit/>
          </a:bodyPr>
          <a:lstStyle/>
          <a:p>
            <a:pPr>
              <a:lnSpc>
                <a:spcPct val="200000"/>
              </a:lnSpc>
            </a:pPr>
            <a:r>
              <a:rPr lang="ja-JP" altLang="en-US" sz="3200" dirty="0">
                <a:latin typeface="Meiryo UI" panose="020B0604030504040204" pitchFamily="50" charset="-128"/>
                <a:ea typeface="Meiryo UI" panose="020B0604030504040204" pitchFamily="50" charset="-128"/>
              </a:rPr>
              <a:t>（３）写真・動画撮影の許可</a:t>
            </a:r>
            <a:endParaRPr lang="en-US" altLang="ja-JP" sz="3200"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150B8F7B-BF3B-48F8-B110-628C31EB8A46}"/>
              </a:ext>
            </a:extLst>
          </p:cNvPr>
          <p:cNvGrpSpPr/>
          <p:nvPr/>
        </p:nvGrpSpPr>
        <p:grpSpPr>
          <a:xfrm>
            <a:off x="7969540" y="2328785"/>
            <a:ext cx="3275559" cy="2132882"/>
            <a:chOff x="3631104" y="4542972"/>
            <a:chExt cx="2254968" cy="1430844"/>
          </a:xfrm>
        </p:grpSpPr>
        <p:pic>
          <p:nvPicPr>
            <p:cNvPr id="17" name="図 16">
              <a:extLst>
                <a:ext uri="{FF2B5EF4-FFF2-40B4-BE49-F238E27FC236}">
                  <a16:creationId xmlns:a16="http://schemas.microsoft.com/office/drawing/2014/main" id="{6213A339-618F-4B6C-960C-FC1FE7649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68" y="4542972"/>
              <a:ext cx="1565904" cy="1430844"/>
            </a:xfrm>
            <a:prstGeom prst="rect">
              <a:avLst/>
            </a:prstGeom>
          </p:spPr>
        </p:pic>
        <p:pic>
          <p:nvPicPr>
            <p:cNvPr id="18" name="図 17">
              <a:extLst>
                <a:ext uri="{FF2B5EF4-FFF2-40B4-BE49-F238E27FC236}">
                  <a16:creationId xmlns:a16="http://schemas.microsoft.com/office/drawing/2014/main" id="{08FD78C4-558E-419D-95C6-B9A5A223ECE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3631104" y="5173980"/>
              <a:ext cx="704158" cy="714157"/>
            </a:xfrm>
            <a:prstGeom prst="rect">
              <a:avLst/>
            </a:prstGeom>
          </p:spPr>
        </p:pic>
      </p:grpSp>
      <p:sp>
        <p:nvSpPr>
          <p:cNvPr id="5" name="テキスト ボックス 4">
            <a:extLst>
              <a:ext uri="{FF2B5EF4-FFF2-40B4-BE49-F238E27FC236}">
                <a16:creationId xmlns:a16="http://schemas.microsoft.com/office/drawing/2014/main" id="{DD822397-51AA-459C-8024-37E832DF8C5C}"/>
              </a:ext>
            </a:extLst>
          </p:cNvPr>
          <p:cNvSpPr txBox="1"/>
          <p:nvPr/>
        </p:nvSpPr>
        <p:spPr>
          <a:xfrm>
            <a:off x="1662381" y="2452127"/>
            <a:ext cx="4826881" cy="1750544"/>
          </a:xfrm>
          <a:prstGeom prst="rect">
            <a:avLst/>
          </a:prstGeom>
          <a:noFill/>
        </p:spPr>
        <p:txBody>
          <a:bodyPr wrap="square" rtlCol="0">
            <a:spAutoFit/>
          </a:bodyPr>
          <a:lstStyle/>
          <a:p>
            <a:pPr>
              <a:lnSpc>
                <a:spcPts val="4500"/>
              </a:lnSpc>
            </a:pPr>
            <a:r>
              <a:rPr lang="ja-JP" altLang="en-US" sz="2800" dirty="0">
                <a:latin typeface="Meiryo UI" panose="020B0604030504040204" pitchFamily="50" charset="-128"/>
                <a:ea typeface="Meiryo UI" panose="020B0604030504040204" pitchFamily="50" charset="-128"/>
              </a:rPr>
              <a:t>　学習者用端末のカメラ機能を</a:t>
            </a:r>
            <a:endParaRPr lang="en-US" altLang="ja-JP" sz="2800" dirty="0">
              <a:latin typeface="Meiryo UI" panose="020B0604030504040204" pitchFamily="50" charset="-128"/>
              <a:ea typeface="Meiryo UI" panose="020B0604030504040204" pitchFamily="50" charset="-128"/>
            </a:endParaRPr>
          </a:p>
          <a:p>
            <a:pPr>
              <a:lnSpc>
                <a:spcPts val="4500"/>
              </a:lnSpc>
            </a:pPr>
            <a:r>
              <a:rPr kumimoji="1" lang="ja-JP" altLang="en-US" sz="2800" dirty="0">
                <a:latin typeface="Meiryo UI" panose="020B0604030504040204" pitchFamily="50" charset="-128"/>
                <a:ea typeface="Meiryo UI" panose="020B0604030504040204" pitchFamily="50" charset="-128"/>
              </a:rPr>
              <a:t>使って、勝手に授業を撮影して、しまった。</a:t>
            </a:r>
          </a:p>
        </p:txBody>
      </p:sp>
      <p:sp>
        <p:nvSpPr>
          <p:cNvPr id="21" name="テキスト ボックス 20">
            <a:extLst>
              <a:ext uri="{FF2B5EF4-FFF2-40B4-BE49-F238E27FC236}">
                <a16:creationId xmlns:a16="http://schemas.microsoft.com/office/drawing/2014/main" id="{C9A0910F-89B1-42E4-BE96-43FC4CE75246}"/>
              </a:ext>
            </a:extLst>
          </p:cNvPr>
          <p:cNvSpPr txBox="1"/>
          <p:nvPr/>
        </p:nvSpPr>
        <p:spPr>
          <a:xfrm>
            <a:off x="1228983" y="4980709"/>
            <a:ext cx="10150341" cy="1173463"/>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　肖像権等</a:t>
            </a:r>
            <a:r>
              <a:rPr lang="ja-JP" altLang="en-US" sz="2800" dirty="0">
                <a:latin typeface="Meiryo UI" panose="020B0604030504040204" pitchFamily="50" charset="-128"/>
                <a:ea typeface="Meiryo UI" panose="020B0604030504040204" pitchFamily="50" charset="-128"/>
              </a:rPr>
              <a:t>を理解し、</a:t>
            </a:r>
            <a:r>
              <a:rPr kumimoji="1" lang="ja-JP" altLang="en-US" sz="2800" dirty="0">
                <a:latin typeface="Meiryo UI" panose="020B0604030504040204" pitchFamily="50" charset="-128"/>
                <a:ea typeface="Meiryo UI" panose="020B0604030504040204" pitchFamily="50" charset="-128"/>
              </a:rPr>
              <a:t>カメラ機能を利用する場合は、許諾をとる</a:t>
            </a:r>
            <a:r>
              <a:rPr lang="ja-JP" altLang="en-US" sz="2800" dirty="0">
                <a:latin typeface="Meiryo UI" panose="020B0604030504040204" pitchFamily="50" charset="-128"/>
                <a:ea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endParaRPr>
          </a:p>
          <a:p>
            <a:pPr>
              <a:lnSpc>
                <a:spcPts val="4500"/>
              </a:lnSpc>
            </a:pPr>
            <a:r>
              <a:rPr lang="ja-JP" altLang="en-US" sz="2800" dirty="0">
                <a:latin typeface="Meiryo UI" panose="020B0604030504040204" pitchFamily="50" charset="-128"/>
                <a:ea typeface="Meiryo UI" panose="020B0604030504040204" pitchFamily="50" charset="-128"/>
              </a:rPr>
              <a:t>　オンライン授業に参加する際は、他の音声や背景に気を付ける。</a:t>
            </a:r>
            <a:endParaRPr kumimoji="1" lang="ja-JP" altLang="en-US" sz="2800" dirty="0">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333221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7235C623-22B9-44AC-A042-1ECEC4E227ED}"/>
              </a:ext>
            </a:extLst>
          </p:cNvPr>
          <p:cNvSpPr/>
          <p:nvPr/>
        </p:nvSpPr>
        <p:spPr>
          <a:xfrm>
            <a:off x="823566" y="1645204"/>
            <a:ext cx="6392241" cy="261190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8" y="361994"/>
            <a:ext cx="6392241" cy="968540"/>
          </a:xfrm>
        </p:spPr>
        <p:txBody>
          <a:bodyPr/>
          <a:lstStyle/>
          <a:p>
            <a:pPr algn="l"/>
            <a:r>
              <a:rPr lang="ja-JP" altLang="en-US" sz="3600" dirty="0">
                <a:solidFill>
                  <a:schemeClr val="tx1"/>
                </a:solidFill>
              </a:rPr>
              <a:t>５　授業以外の活動</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13</a:t>
            </a:fld>
            <a:endParaRPr lang="en-US" altLang="ja-JP"/>
          </a:p>
        </p:txBody>
      </p:sp>
      <p:pic>
        <p:nvPicPr>
          <p:cNvPr id="10" name="図 9">
            <a:extLst>
              <a:ext uri="{FF2B5EF4-FFF2-40B4-BE49-F238E27FC236}">
                <a16:creationId xmlns:a16="http://schemas.microsoft.com/office/drawing/2014/main" id="{EFBE9F98-452B-4BE9-91DC-15DAF4F417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2362" y="1330534"/>
            <a:ext cx="1608346" cy="1441480"/>
          </a:xfrm>
          <a:prstGeom prst="rect">
            <a:avLst/>
          </a:prstGeom>
        </p:spPr>
      </p:pic>
      <p:pic>
        <p:nvPicPr>
          <p:cNvPr id="12" name="図 11">
            <a:extLst>
              <a:ext uri="{FF2B5EF4-FFF2-40B4-BE49-F238E27FC236}">
                <a16:creationId xmlns:a16="http://schemas.microsoft.com/office/drawing/2014/main" id="{DE298EEE-6E05-43EF-A79A-B5624919B8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64983" y="2692353"/>
            <a:ext cx="1522432" cy="1263618"/>
          </a:xfrm>
          <a:prstGeom prst="rect">
            <a:avLst/>
          </a:prstGeom>
        </p:spPr>
      </p:pic>
      <p:sp>
        <p:nvSpPr>
          <p:cNvPr id="17" name="テキスト ボックス 16">
            <a:extLst>
              <a:ext uri="{FF2B5EF4-FFF2-40B4-BE49-F238E27FC236}">
                <a16:creationId xmlns:a16="http://schemas.microsoft.com/office/drawing/2014/main" id="{1454EF66-223F-43B6-9DBB-6F86BDDDA27F}"/>
              </a:ext>
            </a:extLst>
          </p:cNvPr>
          <p:cNvSpPr txBox="1"/>
          <p:nvPr/>
        </p:nvSpPr>
        <p:spPr>
          <a:xfrm>
            <a:off x="915320" y="2075883"/>
            <a:ext cx="5965540" cy="1750544"/>
          </a:xfrm>
          <a:prstGeom prst="rect">
            <a:avLst/>
          </a:prstGeom>
          <a:noFill/>
        </p:spPr>
        <p:txBody>
          <a:bodyPr wrap="square" rtlCol="0">
            <a:spAutoFit/>
          </a:bodyPr>
          <a:lstStyle/>
          <a:p>
            <a:pPr algn="ctr">
              <a:lnSpc>
                <a:spcPts val="4500"/>
              </a:lnSpc>
            </a:pPr>
            <a:r>
              <a:rPr lang="ja-JP" altLang="en-US" sz="2800" dirty="0">
                <a:latin typeface="Meiryo UI" panose="020B0604030504040204" pitchFamily="50" charset="-128"/>
                <a:ea typeface="Meiryo UI" panose="020B0604030504040204" pitchFamily="50" charset="-128"/>
              </a:rPr>
              <a:t>　文化祭、体育祭、合唱コンクール</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latin typeface="Meiryo UI" panose="020B0604030504040204" pitchFamily="50" charset="-128"/>
                <a:ea typeface="Meiryo UI" panose="020B0604030504040204" pitchFamily="50" charset="-128"/>
              </a:rPr>
              <a:t>修学旅行、部活動、ボランティア活動、</a:t>
            </a:r>
            <a:endParaRPr lang="en-US" altLang="ja-JP" sz="2800" dirty="0">
              <a:latin typeface="Meiryo UI" panose="020B0604030504040204" pitchFamily="50" charset="-128"/>
              <a:ea typeface="Meiryo UI" panose="020B0604030504040204" pitchFamily="50" charset="-128"/>
            </a:endParaRPr>
          </a:p>
          <a:p>
            <a:pPr algn="ctr">
              <a:lnSpc>
                <a:spcPts val="4500"/>
              </a:lnSpc>
            </a:pPr>
            <a:r>
              <a:rPr lang="ja-JP" altLang="en-US" sz="2800" dirty="0">
                <a:latin typeface="Meiryo UI" panose="020B0604030504040204" pitchFamily="50" charset="-128"/>
                <a:ea typeface="Meiryo UI" panose="020B0604030504040204" pitchFamily="50" charset="-128"/>
              </a:rPr>
              <a:t>各種講演会、総合的な探究の時間など</a:t>
            </a:r>
            <a:endParaRPr lang="en-US" altLang="ja-JP" sz="28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85CFDD6-3BEF-4FF1-A4E3-E6409905B59A}"/>
              </a:ext>
            </a:extLst>
          </p:cNvPr>
          <p:cNvSpPr txBox="1"/>
          <p:nvPr/>
        </p:nvSpPr>
        <p:spPr>
          <a:xfrm>
            <a:off x="2682376" y="1352815"/>
            <a:ext cx="2674620" cy="584775"/>
          </a:xfrm>
          <a:prstGeom prst="rect">
            <a:avLst/>
          </a:prstGeom>
          <a:solidFill>
            <a:schemeClr val="bg1"/>
          </a:solidFill>
          <a:ln w="25400">
            <a:solidFill>
              <a:schemeClr val="tx2"/>
            </a:solidFill>
          </a:ln>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学校教育活動</a:t>
            </a:r>
          </a:p>
        </p:txBody>
      </p:sp>
      <p:sp>
        <p:nvSpPr>
          <p:cNvPr id="21" name="テキスト ボックス 20">
            <a:extLst>
              <a:ext uri="{FF2B5EF4-FFF2-40B4-BE49-F238E27FC236}">
                <a16:creationId xmlns:a16="http://schemas.microsoft.com/office/drawing/2014/main" id="{51BCD4BB-3C1F-458D-800B-F3207A6EBF60}"/>
              </a:ext>
            </a:extLst>
          </p:cNvPr>
          <p:cNvSpPr txBox="1"/>
          <p:nvPr/>
        </p:nvSpPr>
        <p:spPr>
          <a:xfrm>
            <a:off x="604007" y="4918453"/>
            <a:ext cx="7991353" cy="1173463"/>
          </a:xfrm>
          <a:prstGeom prst="rect">
            <a:avLst/>
          </a:prstGeom>
          <a:noFill/>
        </p:spPr>
        <p:txBody>
          <a:bodyPr wrap="square" rtlCol="0">
            <a:spAutoFit/>
          </a:bodyPr>
          <a:lstStyle/>
          <a:p>
            <a:pPr>
              <a:lnSpc>
                <a:spcPts val="4500"/>
              </a:lnSpc>
            </a:pPr>
            <a:r>
              <a:rPr lang="ja-JP" altLang="en-US" sz="2800" dirty="0">
                <a:latin typeface="Meiryo UI" panose="020B0604030504040204" pitchFamily="50" charset="-128"/>
                <a:ea typeface="Meiryo UI" panose="020B0604030504040204" pitchFamily="50" charset="-128"/>
              </a:rPr>
              <a:t>　 学習者用端末等を利用する場合には、情報モラルの視点を忘れずに。不明な点は担当の先生に聞く。</a:t>
            </a:r>
            <a:endParaRPr lang="en-US" altLang="ja-JP" sz="28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84898EF6-F2D8-4ABF-A9EC-80E94F62DC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3870" y="4767185"/>
            <a:ext cx="1799997" cy="1475997"/>
          </a:xfrm>
          <a:prstGeom prst="rect">
            <a:avLst/>
          </a:prstGeom>
        </p:spPr>
      </p:pic>
    </p:spTree>
    <p:extLst>
      <p:ext uri="{BB962C8B-B14F-4D97-AF65-F5344CB8AC3E}">
        <p14:creationId xmlns:p14="http://schemas.microsoft.com/office/powerpoint/2010/main" val="1950822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8" y="361994"/>
            <a:ext cx="5407142" cy="968540"/>
          </a:xfrm>
        </p:spPr>
        <p:txBody>
          <a:bodyPr/>
          <a:lstStyle/>
          <a:p>
            <a:pPr algn="l"/>
            <a:r>
              <a:rPr lang="ja-JP" altLang="en-US" sz="3600" dirty="0">
                <a:solidFill>
                  <a:schemeClr val="tx1"/>
                </a:solidFill>
              </a:rPr>
              <a:t>６　その他、注意する点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14</a:t>
            </a:fld>
            <a:endParaRPr lang="en-US" altLang="ja-JP"/>
          </a:p>
        </p:txBody>
      </p:sp>
      <p:sp>
        <p:nvSpPr>
          <p:cNvPr id="5" name="タイトル 1">
            <a:extLst>
              <a:ext uri="{FF2B5EF4-FFF2-40B4-BE49-F238E27FC236}">
                <a16:creationId xmlns:a16="http://schemas.microsoft.com/office/drawing/2014/main" id="{35B7BF84-31BC-4166-8F16-CC405A6F5569}"/>
              </a:ext>
            </a:extLst>
          </p:cNvPr>
          <p:cNvSpPr txBox="1">
            <a:spLocks/>
          </p:cNvSpPr>
          <p:nvPr/>
        </p:nvSpPr>
        <p:spPr bwMode="auto">
          <a:xfrm>
            <a:off x="884306" y="1536412"/>
            <a:ext cx="11016224" cy="428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gn="l">
              <a:lnSpc>
                <a:spcPct val="150000"/>
              </a:lnSpc>
            </a:pPr>
            <a:r>
              <a:rPr lang="ja-JP" altLang="en-US" sz="2800" dirty="0">
                <a:solidFill>
                  <a:schemeClr val="tx1"/>
                </a:solidFill>
              </a:rPr>
              <a:t>・個人情報の取扱い（自分の個人情報、他者の個人情報）　　　　　</a:t>
            </a:r>
            <a:endParaRPr lang="en-US" altLang="ja-JP" sz="2800" dirty="0">
              <a:solidFill>
                <a:schemeClr val="tx1"/>
              </a:solidFill>
            </a:endParaRPr>
          </a:p>
          <a:p>
            <a:pPr algn="l">
              <a:lnSpc>
                <a:spcPct val="150000"/>
              </a:lnSpc>
            </a:pPr>
            <a:r>
              <a:rPr lang="ja-JP" altLang="en-US" sz="2800" dirty="0">
                <a:solidFill>
                  <a:schemeClr val="tx1"/>
                </a:solidFill>
              </a:rPr>
              <a:t>・公衆</a:t>
            </a:r>
            <a:r>
              <a:rPr lang="en-US" altLang="ja-JP" sz="2800" dirty="0">
                <a:solidFill>
                  <a:schemeClr val="tx1"/>
                </a:solidFill>
              </a:rPr>
              <a:t>Wi-Fi</a:t>
            </a:r>
            <a:r>
              <a:rPr lang="ja-JP" altLang="en-US" sz="2800" dirty="0">
                <a:solidFill>
                  <a:schemeClr val="tx1"/>
                </a:solidFill>
              </a:rPr>
              <a:t>利用の注意（暗号化されていない）</a:t>
            </a:r>
            <a:endParaRPr lang="en-US" altLang="ja-JP" sz="2800" dirty="0">
              <a:solidFill>
                <a:schemeClr val="tx1"/>
              </a:solidFill>
            </a:endParaRPr>
          </a:p>
          <a:p>
            <a:pPr algn="l">
              <a:lnSpc>
                <a:spcPct val="150000"/>
              </a:lnSpc>
            </a:pPr>
            <a:r>
              <a:rPr lang="ja-JP" altLang="en-US" sz="2800" dirty="0">
                <a:solidFill>
                  <a:schemeClr val="tx1"/>
                </a:solidFill>
              </a:rPr>
              <a:t>・ネット依存（スマホ依存）</a:t>
            </a:r>
            <a:endParaRPr lang="en-US" altLang="ja-JP" sz="2800" dirty="0">
              <a:solidFill>
                <a:schemeClr val="tx1"/>
              </a:solidFill>
            </a:endParaRPr>
          </a:p>
          <a:p>
            <a:pPr algn="l">
              <a:lnSpc>
                <a:spcPct val="150000"/>
              </a:lnSpc>
            </a:pPr>
            <a:r>
              <a:rPr lang="ja-JP" altLang="en-US" sz="2800" dirty="0">
                <a:solidFill>
                  <a:schemeClr val="tx1"/>
                </a:solidFill>
              </a:rPr>
              <a:t>・ネット上の誹謗・中傷</a:t>
            </a:r>
            <a:endParaRPr lang="en-US" altLang="ja-JP" sz="2800" dirty="0">
              <a:solidFill>
                <a:schemeClr val="tx1"/>
              </a:solidFill>
            </a:endParaRPr>
          </a:p>
          <a:p>
            <a:pPr algn="l">
              <a:lnSpc>
                <a:spcPct val="150000"/>
              </a:lnSpc>
            </a:pPr>
            <a:r>
              <a:rPr lang="ja-JP" altLang="en-US" sz="2800" dirty="0">
                <a:solidFill>
                  <a:schemeClr val="tx1"/>
                </a:solidFill>
              </a:rPr>
              <a:t>・インターネット詐欺など</a:t>
            </a:r>
            <a:endParaRPr lang="en-US" altLang="ja-JP" sz="2800" dirty="0">
              <a:solidFill>
                <a:schemeClr val="tx1"/>
              </a:solidFill>
            </a:endParaRPr>
          </a:p>
          <a:p>
            <a:pPr algn="l">
              <a:lnSpc>
                <a:spcPct val="150000"/>
              </a:lnSpc>
            </a:pPr>
            <a:r>
              <a:rPr lang="ja-JP" altLang="en-US" sz="2800" dirty="0">
                <a:solidFill>
                  <a:schemeClr val="tx1"/>
                </a:solidFill>
              </a:rPr>
              <a:t>・健康への影響</a:t>
            </a:r>
            <a:endParaRPr lang="en-US" altLang="ja-JP" sz="2800" dirty="0">
              <a:solidFill>
                <a:schemeClr val="tx1"/>
              </a:solidFill>
            </a:endParaRPr>
          </a:p>
        </p:txBody>
      </p:sp>
      <p:pic>
        <p:nvPicPr>
          <p:cNvPr id="10" name="図 9">
            <a:extLst>
              <a:ext uri="{FF2B5EF4-FFF2-40B4-BE49-F238E27FC236}">
                <a16:creationId xmlns:a16="http://schemas.microsoft.com/office/drawing/2014/main" id="{D451F334-287F-436D-B9E0-CA078B3158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93291" y="4036406"/>
            <a:ext cx="1828709" cy="1785553"/>
          </a:xfrm>
          <a:prstGeom prst="rect">
            <a:avLst/>
          </a:prstGeom>
        </p:spPr>
      </p:pic>
    </p:spTree>
    <p:extLst>
      <p:ext uri="{BB962C8B-B14F-4D97-AF65-F5344CB8AC3E}">
        <p14:creationId xmlns:p14="http://schemas.microsoft.com/office/powerpoint/2010/main" val="1478989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C29C3A4-6EDE-4A2D-83AF-38CD8323341B}"/>
              </a:ext>
            </a:extLst>
          </p:cNvPr>
          <p:cNvSpPr/>
          <p:nvPr/>
        </p:nvSpPr>
        <p:spPr>
          <a:xfrm>
            <a:off x="774433" y="1644242"/>
            <a:ext cx="10727397" cy="4750208"/>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8" y="361994"/>
            <a:ext cx="4506050" cy="968540"/>
          </a:xfrm>
        </p:spPr>
        <p:txBody>
          <a:bodyPr/>
          <a:lstStyle/>
          <a:p>
            <a:pPr algn="l"/>
            <a:r>
              <a:rPr lang="ja-JP" altLang="en-US" sz="3600" dirty="0">
                <a:solidFill>
                  <a:schemeClr val="tx1"/>
                </a:solidFill>
              </a:rPr>
              <a:t>７　最後に</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15</a:t>
            </a:fld>
            <a:endParaRPr lang="en-US" altLang="ja-JP"/>
          </a:p>
        </p:txBody>
      </p:sp>
      <p:sp>
        <p:nvSpPr>
          <p:cNvPr id="27" name="タイトル 1">
            <a:extLst>
              <a:ext uri="{FF2B5EF4-FFF2-40B4-BE49-F238E27FC236}">
                <a16:creationId xmlns:a16="http://schemas.microsoft.com/office/drawing/2014/main" id="{719E9338-CD3A-4A1D-9754-3D25C9417882}"/>
              </a:ext>
            </a:extLst>
          </p:cNvPr>
          <p:cNvSpPr txBox="1">
            <a:spLocks/>
          </p:cNvSpPr>
          <p:nvPr/>
        </p:nvSpPr>
        <p:spPr bwMode="auto">
          <a:xfrm>
            <a:off x="2946735" y="1231960"/>
            <a:ext cx="6382791" cy="845422"/>
          </a:xfrm>
          <a:prstGeom prst="rect">
            <a:avLst/>
          </a:prstGeom>
          <a:solidFill>
            <a:schemeClr val="bg1">
              <a:lumMod val="95000"/>
            </a:schemeClr>
          </a:solidFill>
          <a:ln w="19050">
            <a:solidFill>
              <a:schemeClr val="tx1"/>
            </a:solidFill>
          </a:ln>
          <a:effectLst/>
        </p:spPr>
        <p:txBody>
          <a:bodyPr vert="horz" wrap="square" lIns="91440" tIns="18000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gn="l">
              <a:lnSpc>
                <a:spcPts val="3360"/>
              </a:lnSpc>
            </a:pPr>
            <a:r>
              <a:rPr lang="ja-JP" altLang="en-US" sz="3600" dirty="0">
                <a:solidFill>
                  <a:schemeClr val="tx1"/>
                </a:solidFill>
              </a:rPr>
              <a:t>ＩＣＴを活用した新たな学び</a:t>
            </a:r>
            <a:endParaRPr lang="en-US" altLang="ja-JP" sz="3600" dirty="0">
              <a:solidFill>
                <a:schemeClr val="tx1"/>
              </a:solidFill>
            </a:endParaRPr>
          </a:p>
        </p:txBody>
      </p:sp>
      <p:pic>
        <p:nvPicPr>
          <p:cNvPr id="5" name="図 4">
            <a:extLst>
              <a:ext uri="{FF2B5EF4-FFF2-40B4-BE49-F238E27FC236}">
                <a16:creationId xmlns:a16="http://schemas.microsoft.com/office/drawing/2014/main" id="{3D533B51-E909-4529-91B3-8F929AE2ED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02680" y="4313578"/>
            <a:ext cx="1715973" cy="1570116"/>
          </a:xfrm>
          <a:prstGeom prst="rect">
            <a:avLst/>
          </a:prstGeom>
        </p:spPr>
      </p:pic>
      <p:pic>
        <p:nvPicPr>
          <p:cNvPr id="7" name="図 6">
            <a:extLst>
              <a:ext uri="{FF2B5EF4-FFF2-40B4-BE49-F238E27FC236}">
                <a16:creationId xmlns:a16="http://schemas.microsoft.com/office/drawing/2014/main" id="{BADD61FB-35C8-4B7F-9863-28ECBF3E744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2680" y="2618774"/>
            <a:ext cx="1426058" cy="1237604"/>
          </a:xfrm>
          <a:prstGeom prst="rect">
            <a:avLst/>
          </a:prstGeom>
        </p:spPr>
      </p:pic>
      <p:sp>
        <p:nvSpPr>
          <p:cNvPr id="3" name="タイトル 1">
            <a:extLst>
              <a:ext uri="{FF2B5EF4-FFF2-40B4-BE49-F238E27FC236}">
                <a16:creationId xmlns:a16="http://schemas.microsoft.com/office/drawing/2014/main" id="{E604C7C4-80C0-414D-9C59-103FFF824F4A}"/>
              </a:ext>
            </a:extLst>
          </p:cNvPr>
          <p:cNvSpPr txBox="1">
            <a:spLocks/>
          </p:cNvSpPr>
          <p:nvPr/>
        </p:nvSpPr>
        <p:spPr bwMode="auto">
          <a:xfrm>
            <a:off x="2198463" y="2709644"/>
            <a:ext cx="5613705" cy="250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gn="l">
              <a:lnSpc>
                <a:spcPts val="3360"/>
              </a:lnSpc>
            </a:pPr>
            <a:endParaRPr lang="en-US" altLang="ja-JP" sz="3600" dirty="0">
              <a:solidFill>
                <a:schemeClr val="tx1"/>
              </a:solidFill>
            </a:endParaRPr>
          </a:p>
          <a:p>
            <a:pPr algn="l">
              <a:lnSpc>
                <a:spcPts val="8000"/>
              </a:lnSpc>
            </a:pPr>
            <a:r>
              <a:rPr lang="ja-JP" altLang="en-US" sz="3600" dirty="0">
                <a:solidFill>
                  <a:schemeClr val="tx1"/>
                </a:solidFill>
              </a:rPr>
              <a:t>主体的に学びに取り組む情報を活用する力の向上</a:t>
            </a:r>
            <a:endParaRPr lang="en-US" altLang="ja-JP" sz="3600" dirty="0">
              <a:solidFill>
                <a:schemeClr val="tx1"/>
              </a:solidFill>
            </a:endParaRPr>
          </a:p>
          <a:p>
            <a:pPr algn="l">
              <a:lnSpc>
                <a:spcPts val="8000"/>
              </a:lnSpc>
            </a:pPr>
            <a:r>
              <a:rPr lang="ja-JP" altLang="en-US" sz="3600" dirty="0">
                <a:solidFill>
                  <a:schemeClr val="tx1"/>
                </a:solidFill>
              </a:rPr>
              <a:t>自分に適した学習の確立</a:t>
            </a:r>
            <a:endParaRPr lang="en-US" altLang="ja-JP" sz="3600" dirty="0">
              <a:solidFill>
                <a:schemeClr val="tx1"/>
              </a:solidFill>
            </a:endParaRPr>
          </a:p>
        </p:txBody>
      </p:sp>
    </p:spTree>
    <p:extLst>
      <p:ext uri="{BB962C8B-B14F-4D97-AF65-F5344CB8AC3E}">
        <p14:creationId xmlns:p14="http://schemas.microsoft.com/office/powerpoint/2010/main" val="23033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2C4161-39F1-4AE1-8B67-5FDEE2DA6D17}"/>
              </a:ext>
            </a:extLst>
          </p:cNvPr>
          <p:cNvSpPr>
            <a:spLocks noGrp="1" noChangeArrowheads="1"/>
          </p:cNvSpPr>
          <p:nvPr>
            <p:ph type="ctrTitle"/>
          </p:nvPr>
        </p:nvSpPr>
        <p:spPr>
          <a:xfrm>
            <a:off x="1337065" y="2161084"/>
            <a:ext cx="10046796" cy="1655402"/>
          </a:xfrm>
        </p:spPr>
        <p:txBody>
          <a:bodyPr/>
          <a:lstStyle/>
          <a:p>
            <a:pPr eaLnBrk="1" hangingPunct="1">
              <a:lnSpc>
                <a:spcPct val="150000"/>
              </a:lnSpc>
            </a:pPr>
            <a:r>
              <a:rPr lang="ja-JP" altLang="en-US" sz="5400" dirty="0">
                <a:solidFill>
                  <a:schemeClr val="tx1"/>
                </a:solidFill>
                <a:latin typeface="Meiryo UI" panose="020B0604030504040204" pitchFamily="50" charset="-128"/>
                <a:ea typeface="Meiryo UI" panose="020B0604030504040204" pitchFamily="50" charset="-128"/>
              </a:rPr>
              <a:t>情報モラルについて（学習者用）</a:t>
            </a:r>
            <a:endParaRPr lang="en-US" altLang="ja-JP" sz="5400" dirty="0">
              <a:solidFill>
                <a:schemeClr val="tx1"/>
              </a:solidFill>
              <a:latin typeface="Meiryo UI" panose="020B0604030504040204" pitchFamily="50" charset="-128"/>
              <a:ea typeface="Meiryo UI" panose="020B0604030504040204" pitchFamily="50" charset="-128"/>
            </a:endParaRPr>
          </a:p>
        </p:txBody>
      </p:sp>
      <p:sp>
        <p:nvSpPr>
          <p:cNvPr id="2" name="字幕 1">
            <a:extLst>
              <a:ext uri="{FF2B5EF4-FFF2-40B4-BE49-F238E27FC236}">
                <a16:creationId xmlns:a16="http://schemas.microsoft.com/office/drawing/2014/main" id="{3984F4A0-B0EA-49EA-8F5D-1A7DF3DB8298}"/>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45863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968688" y="998290"/>
            <a:ext cx="8788212" cy="4924337"/>
          </a:xfrm>
        </p:spPr>
        <p:txBody>
          <a:bodyPr/>
          <a:lstStyle/>
          <a:p>
            <a:pPr algn="l">
              <a:lnSpc>
                <a:spcPts val="5700"/>
              </a:lnSpc>
            </a:pPr>
            <a:r>
              <a:rPr lang="ja-JP" altLang="en-US" sz="2800" dirty="0">
                <a:solidFill>
                  <a:schemeClr val="tx1"/>
                </a:solidFill>
              </a:rPr>
              <a:t>１　情報モラルとは</a:t>
            </a:r>
            <a:br>
              <a:rPr lang="en-US" altLang="ja-JP" sz="2800" dirty="0">
                <a:solidFill>
                  <a:schemeClr val="tx1"/>
                </a:solidFill>
              </a:rPr>
            </a:br>
            <a:r>
              <a:rPr lang="ja-JP" altLang="en-US" sz="2800" dirty="0">
                <a:solidFill>
                  <a:schemeClr val="tx1"/>
                </a:solidFill>
              </a:rPr>
              <a:t>２　日常モラルと情報機器の仕組みの理解</a:t>
            </a:r>
            <a:br>
              <a:rPr lang="en-US" altLang="ja-JP" sz="2800" dirty="0">
                <a:solidFill>
                  <a:schemeClr val="tx1"/>
                </a:solidFill>
              </a:rPr>
            </a:br>
            <a:r>
              <a:rPr lang="ja-JP" altLang="en-US" sz="2800" dirty="0">
                <a:solidFill>
                  <a:schemeClr val="tx1"/>
                </a:solidFill>
              </a:rPr>
              <a:t>３　これまでの学習や指導</a:t>
            </a:r>
            <a:br>
              <a:rPr lang="en-US" altLang="ja-JP" sz="2800" dirty="0">
                <a:solidFill>
                  <a:schemeClr val="tx1"/>
                </a:solidFill>
              </a:rPr>
            </a:br>
            <a:r>
              <a:rPr lang="ja-JP" altLang="en-US" sz="2800" dirty="0">
                <a:solidFill>
                  <a:schemeClr val="tx1"/>
                </a:solidFill>
              </a:rPr>
              <a:t>４　学習者用端末を使うときの注意点</a:t>
            </a:r>
            <a:br>
              <a:rPr lang="en-US" altLang="ja-JP" sz="2800" dirty="0">
                <a:solidFill>
                  <a:schemeClr val="tx1"/>
                </a:solidFill>
              </a:rPr>
            </a:br>
            <a:r>
              <a:rPr lang="ja-JP" altLang="en-US" sz="2800" dirty="0">
                <a:solidFill>
                  <a:schemeClr val="tx1"/>
                </a:solidFill>
              </a:rPr>
              <a:t>５　授業以外の活動</a:t>
            </a:r>
            <a:br>
              <a:rPr lang="en-US" altLang="ja-JP" sz="2800" dirty="0">
                <a:solidFill>
                  <a:schemeClr val="tx1"/>
                </a:solidFill>
              </a:rPr>
            </a:br>
            <a:r>
              <a:rPr lang="ja-JP" altLang="en-US" sz="2800" dirty="0">
                <a:solidFill>
                  <a:schemeClr val="tx1"/>
                </a:solidFill>
              </a:rPr>
              <a:t>６　その他、注意する点</a:t>
            </a:r>
            <a:br>
              <a:rPr lang="en-US" altLang="ja-JP" sz="2800" dirty="0">
                <a:solidFill>
                  <a:schemeClr val="tx1"/>
                </a:solidFill>
              </a:rPr>
            </a:br>
            <a:r>
              <a:rPr lang="ja-JP" altLang="en-US" sz="2800" dirty="0">
                <a:solidFill>
                  <a:schemeClr val="tx1"/>
                </a:solidFill>
              </a:rPr>
              <a:t>７　最後に</a:t>
            </a:r>
            <a:endParaRPr kumimoji="1" lang="ja-JP" altLang="en-US" sz="28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308C166B-5886-4867-B909-89BEB49A7898}"/>
              </a:ext>
            </a:extLst>
          </p:cNvPr>
          <p:cNvSpPr txBox="1"/>
          <p:nvPr/>
        </p:nvSpPr>
        <p:spPr>
          <a:xfrm>
            <a:off x="1867657" y="3179427"/>
            <a:ext cx="6596835" cy="679509"/>
          </a:xfrm>
          <a:prstGeom prst="rect">
            <a:avLst/>
          </a:prstGeom>
          <a:solidFill>
            <a:srgbClr val="FF9966">
              <a:alpha val="41000"/>
            </a:srgbClr>
          </a:solidFill>
        </p:spPr>
        <p:txBody>
          <a:bodyPr wrap="square" rtlCol="0">
            <a:spAutoFit/>
          </a:bodyPr>
          <a:lstStyle/>
          <a:p>
            <a:endParaRPr kumimoji="1" lang="ja-JP" altLang="en-US" dirty="0"/>
          </a:p>
        </p:txBody>
      </p:sp>
    </p:spTree>
    <p:custDataLst>
      <p:tags r:id="rId1"/>
    </p:custDataLst>
    <p:extLst>
      <p:ext uri="{BB962C8B-B14F-4D97-AF65-F5344CB8AC3E}">
        <p14:creationId xmlns:p14="http://schemas.microsoft.com/office/powerpoint/2010/main" val="36994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8" y="361994"/>
            <a:ext cx="4506050" cy="968540"/>
          </a:xfrm>
        </p:spPr>
        <p:txBody>
          <a:bodyPr/>
          <a:lstStyle/>
          <a:p>
            <a:pPr algn="l"/>
            <a:r>
              <a:rPr lang="ja-JP" altLang="en-US" sz="3600" dirty="0">
                <a:solidFill>
                  <a:schemeClr val="tx1"/>
                </a:solidFill>
              </a:rPr>
              <a:t>１　情報モラルとは</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3</a:t>
            </a:fld>
            <a:endParaRPr lang="en-US" altLang="ja-JP"/>
          </a:p>
        </p:txBody>
      </p:sp>
      <p:sp>
        <p:nvSpPr>
          <p:cNvPr id="10" name="タイトル 1">
            <a:extLst>
              <a:ext uri="{FF2B5EF4-FFF2-40B4-BE49-F238E27FC236}">
                <a16:creationId xmlns:a16="http://schemas.microsoft.com/office/drawing/2014/main" id="{599D225F-A0A5-429E-B0D0-3C3E74B5BFCC}"/>
              </a:ext>
            </a:extLst>
          </p:cNvPr>
          <p:cNvSpPr txBox="1">
            <a:spLocks/>
          </p:cNvSpPr>
          <p:nvPr/>
        </p:nvSpPr>
        <p:spPr bwMode="auto">
          <a:xfrm>
            <a:off x="1354919" y="2340999"/>
            <a:ext cx="9567081" cy="161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nSpc>
                <a:spcPct val="150000"/>
              </a:lnSpc>
            </a:pPr>
            <a:r>
              <a:rPr lang="ja-JP" altLang="en-US" sz="4000" dirty="0">
                <a:solidFill>
                  <a:schemeClr val="tx1"/>
                </a:solidFill>
              </a:rPr>
              <a:t>情報社会で適正な活動を行うための</a:t>
            </a:r>
            <a:endParaRPr lang="en-US" altLang="ja-JP" sz="4000" dirty="0">
              <a:solidFill>
                <a:schemeClr val="tx1"/>
              </a:solidFill>
            </a:endParaRPr>
          </a:p>
          <a:p>
            <a:pPr>
              <a:lnSpc>
                <a:spcPct val="150000"/>
              </a:lnSpc>
            </a:pPr>
            <a:r>
              <a:rPr lang="ja-JP" altLang="en-US" sz="4000" dirty="0">
                <a:solidFill>
                  <a:schemeClr val="tx1"/>
                </a:solidFill>
              </a:rPr>
              <a:t>基になる考え方と態度</a:t>
            </a:r>
            <a:endParaRPr lang="en-US" altLang="ja-JP" sz="4000" dirty="0">
              <a:solidFill>
                <a:schemeClr val="tx1"/>
              </a:solidFill>
            </a:endParaRPr>
          </a:p>
        </p:txBody>
      </p:sp>
      <p:sp>
        <p:nvSpPr>
          <p:cNvPr id="5" name="テキスト ボックス 4">
            <a:extLst>
              <a:ext uri="{FF2B5EF4-FFF2-40B4-BE49-F238E27FC236}">
                <a16:creationId xmlns:a16="http://schemas.microsoft.com/office/drawing/2014/main" id="{519580F9-01B1-4F98-BC37-3533A6508A84}"/>
              </a:ext>
            </a:extLst>
          </p:cNvPr>
          <p:cNvSpPr txBox="1"/>
          <p:nvPr/>
        </p:nvSpPr>
        <p:spPr>
          <a:xfrm>
            <a:off x="962167" y="1453487"/>
            <a:ext cx="3459708" cy="646331"/>
          </a:xfrm>
          <a:prstGeom prst="rect">
            <a:avLst/>
          </a:prstGeom>
          <a:noFill/>
        </p:spPr>
        <p:txBody>
          <a:bodyPr wrap="square" rtlCol="0">
            <a:spAutoFit/>
          </a:bodyPr>
          <a:lstStyle/>
          <a:p>
            <a:r>
              <a:rPr kumimoji="1" lang="ja-JP" altLang="en-US" sz="3600" u="sng" dirty="0">
                <a:latin typeface="Meiryo UI" panose="020B0604030504040204" pitchFamily="50" charset="-128"/>
                <a:ea typeface="Meiryo UI" panose="020B0604030504040204" pitchFamily="50" charset="-128"/>
              </a:rPr>
              <a:t>一言でいうと・・・</a:t>
            </a:r>
          </a:p>
        </p:txBody>
      </p:sp>
    </p:spTree>
    <p:extLst>
      <p:ext uri="{BB962C8B-B14F-4D97-AF65-F5344CB8AC3E}">
        <p14:creationId xmlns:p14="http://schemas.microsoft.com/office/powerpoint/2010/main" val="232714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6155D654-2D7C-411C-863F-B6704B7E283C}"/>
              </a:ext>
            </a:extLst>
          </p:cNvPr>
          <p:cNvSpPr/>
          <p:nvPr/>
        </p:nvSpPr>
        <p:spPr>
          <a:xfrm>
            <a:off x="904372" y="5250550"/>
            <a:ext cx="10794740" cy="13001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A6DBCBD3-6254-4269-AACC-FA62A46C5647}"/>
              </a:ext>
            </a:extLst>
          </p:cNvPr>
          <p:cNvSpPr/>
          <p:nvPr/>
        </p:nvSpPr>
        <p:spPr>
          <a:xfrm>
            <a:off x="904372" y="3679309"/>
            <a:ext cx="10794740" cy="13001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02A6D68-DFDA-4C9D-B701-832A5105BE0F}"/>
              </a:ext>
            </a:extLst>
          </p:cNvPr>
          <p:cNvSpPr txBox="1">
            <a:spLocks/>
          </p:cNvSpPr>
          <p:nvPr/>
        </p:nvSpPr>
        <p:spPr bwMode="auto">
          <a:xfrm>
            <a:off x="1143227" y="5195843"/>
            <a:ext cx="724553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gn="l">
              <a:lnSpc>
                <a:spcPts val="4700"/>
              </a:lnSpc>
            </a:pPr>
            <a:r>
              <a:rPr lang="ja-JP" altLang="en-US" sz="2400" dirty="0">
                <a:solidFill>
                  <a:schemeClr val="tx1"/>
                </a:solidFill>
              </a:rPr>
              <a:t>・コンピュータなどの情報機器の使用による健康との関わりを理解すること。</a:t>
            </a:r>
            <a:endParaRPr lang="en-US" altLang="ja-JP" sz="2400" dirty="0">
              <a:solidFill>
                <a:schemeClr val="tx1"/>
              </a:solidFill>
            </a:endParaRPr>
          </a:p>
        </p:txBody>
      </p:sp>
      <p:sp>
        <p:nvSpPr>
          <p:cNvPr id="5" name="四角形: 角を丸くする 4">
            <a:extLst>
              <a:ext uri="{FF2B5EF4-FFF2-40B4-BE49-F238E27FC236}">
                <a16:creationId xmlns:a16="http://schemas.microsoft.com/office/drawing/2014/main" id="{9E99FD50-2B11-4160-9862-8F99BF26DEA4}"/>
              </a:ext>
            </a:extLst>
          </p:cNvPr>
          <p:cNvSpPr/>
          <p:nvPr/>
        </p:nvSpPr>
        <p:spPr>
          <a:xfrm>
            <a:off x="904372" y="2053772"/>
            <a:ext cx="10794740" cy="13307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8" y="361994"/>
            <a:ext cx="4506050" cy="968540"/>
          </a:xfrm>
        </p:spPr>
        <p:txBody>
          <a:bodyPr/>
          <a:lstStyle/>
          <a:p>
            <a:pPr algn="l"/>
            <a:r>
              <a:rPr lang="ja-JP" altLang="en-US" sz="3600" dirty="0">
                <a:solidFill>
                  <a:schemeClr val="tx1"/>
                </a:solidFill>
              </a:rPr>
              <a:t>１　情報モラルとは</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4</a:t>
            </a:fld>
            <a:endParaRPr lang="en-US" altLang="ja-JP"/>
          </a:p>
        </p:txBody>
      </p:sp>
      <p:sp>
        <p:nvSpPr>
          <p:cNvPr id="10" name="タイトル 1">
            <a:extLst>
              <a:ext uri="{FF2B5EF4-FFF2-40B4-BE49-F238E27FC236}">
                <a16:creationId xmlns:a16="http://schemas.microsoft.com/office/drawing/2014/main" id="{599D225F-A0A5-429E-B0D0-3C3E74B5BFCC}"/>
              </a:ext>
            </a:extLst>
          </p:cNvPr>
          <p:cNvSpPr txBox="1">
            <a:spLocks/>
          </p:cNvSpPr>
          <p:nvPr/>
        </p:nvSpPr>
        <p:spPr bwMode="auto">
          <a:xfrm>
            <a:off x="1094175" y="2019988"/>
            <a:ext cx="724553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gn="l">
              <a:lnSpc>
                <a:spcPts val="4700"/>
              </a:lnSpc>
            </a:pPr>
            <a:r>
              <a:rPr lang="ja-JP" altLang="en-US" sz="2400" dirty="0">
                <a:solidFill>
                  <a:schemeClr val="tx1"/>
                </a:solidFill>
              </a:rPr>
              <a:t>・他者への影響を考え、人権、知的財産権など自他の権利を尊重し情報社会での行動に責任をもつこと。</a:t>
            </a:r>
            <a:endParaRPr lang="en-US" altLang="ja-JP" sz="2400" dirty="0">
              <a:solidFill>
                <a:schemeClr val="tx1"/>
              </a:solidFill>
            </a:endParaRPr>
          </a:p>
        </p:txBody>
      </p:sp>
      <p:sp>
        <p:nvSpPr>
          <p:cNvPr id="3" name="テキスト ボックス 2">
            <a:extLst>
              <a:ext uri="{FF2B5EF4-FFF2-40B4-BE49-F238E27FC236}">
                <a16:creationId xmlns:a16="http://schemas.microsoft.com/office/drawing/2014/main" id="{3C24C924-481E-4FC5-9781-919782ECB6F5}"/>
              </a:ext>
            </a:extLst>
          </p:cNvPr>
          <p:cNvSpPr txBox="1"/>
          <p:nvPr/>
        </p:nvSpPr>
        <p:spPr>
          <a:xfrm>
            <a:off x="1074420" y="1279170"/>
            <a:ext cx="3459708" cy="646331"/>
          </a:xfrm>
          <a:prstGeom prst="rect">
            <a:avLst/>
          </a:prstGeom>
          <a:noFill/>
        </p:spPr>
        <p:txBody>
          <a:bodyPr wrap="square" rtlCol="0">
            <a:spAutoFit/>
          </a:bodyPr>
          <a:lstStyle/>
          <a:p>
            <a:r>
              <a:rPr kumimoji="1" lang="ja-JP" altLang="en-US" sz="3600" u="sng" dirty="0">
                <a:latin typeface="Meiryo UI" panose="020B0604030504040204" pitchFamily="50" charset="-128"/>
                <a:ea typeface="Meiryo UI" panose="020B0604030504040204" pitchFamily="50" charset="-128"/>
              </a:rPr>
              <a:t>具体的には・・・</a:t>
            </a:r>
          </a:p>
        </p:txBody>
      </p:sp>
      <p:sp>
        <p:nvSpPr>
          <p:cNvPr id="6" name="四角形: 角を丸くする 5">
            <a:extLst>
              <a:ext uri="{FF2B5EF4-FFF2-40B4-BE49-F238E27FC236}">
                <a16:creationId xmlns:a16="http://schemas.microsoft.com/office/drawing/2014/main" id="{EB75B156-F738-4E50-B7D7-37EF487BA9D1}"/>
              </a:ext>
            </a:extLst>
          </p:cNvPr>
          <p:cNvSpPr/>
          <p:nvPr/>
        </p:nvSpPr>
        <p:spPr>
          <a:xfrm>
            <a:off x="1470783" y="2542747"/>
            <a:ext cx="1894575" cy="56716"/>
          </a:xfrm>
          <a:prstGeom prst="roundRect">
            <a:avLst/>
          </a:prstGeom>
          <a:solidFill>
            <a:srgbClr val="FF99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A81A8EE-BF4A-488A-BFAB-D4CA55BCE236}"/>
              </a:ext>
            </a:extLst>
          </p:cNvPr>
          <p:cNvSpPr/>
          <p:nvPr/>
        </p:nvSpPr>
        <p:spPr>
          <a:xfrm>
            <a:off x="4572000" y="2513351"/>
            <a:ext cx="598645" cy="56716"/>
          </a:xfrm>
          <a:prstGeom prst="roundRect">
            <a:avLst/>
          </a:prstGeom>
          <a:solidFill>
            <a:srgbClr val="FF99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BC496DE-8BE1-44BF-9476-6004A6C08670}"/>
              </a:ext>
            </a:extLst>
          </p:cNvPr>
          <p:cNvSpPr/>
          <p:nvPr/>
        </p:nvSpPr>
        <p:spPr>
          <a:xfrm>
            <a:off x="5458552" y="2513351"/>
            <a:ext cx="1529623" cy="62612"/>
          </a:xfrm>
          <a:prstGeom prst="roundRect">
            <a:avLst/>
          </a:prstGeom>
          <a:solidFill>
            <a:srgbClr val="FF99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BB57BA9A-89A0-4F2E-ACB5-36060E4BAD32}"/>
              </a:ext>
            </a:extLst>
          </p:cNvPr>
          <p:cNvSpPr/>
          <p:nvPr/>
        </p:nvSpPr>
        <p:spPr>
          <a:xfrm>
            <a:off x="1550976" y="4178176"/>
            <a:ext cx="3619669" cy="56716"/>
          </a:xfrm>
          <a:prstGeom prst="roundRect">
            <a:avLst/>
          </a:prstGeom>
          <a:solidFill>
            <a:srgbClr val="FF99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B917E945-A6A8-42B9-860F-5ECD86247D59}"/>
              </a:ext>
            </a:extLst>
          </p:cNvPr>
          <p:cNvSpPr/>
          <p:nvPr/>
        </p:nvSpPr>
        <p:spPr>
          <a:xfrm>
            <a:off x="7282256" y="5707350"/>
            <a:ext cx="998967" cy="52223"/>
          </a:xfrm>
          <a:prstGeom prst="roundRect">
            <a:avLst/>
          </a:prstGeom>
          <a:solidFill>
            <a:srgbClr val="FF99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32A4879-7C23-4287-BBB6-DFB1AA75E56D}"/>
              </a:ext>
            </a:extLst>
          </p:cNvPr>
          <p:cNvSpPr/>
          <p:nvPr/>
        </p:nvSpPr>
        <p:spPr>
          <a:xfrm>
            <a:off x="1218032" y="6325662"/>
            <a:ext cx="1200038" cy="56715"/>
          </a:xfrm>
          <a:prstGeom prst="roundRect">
            <a:avLst/>
          </a:prstGeom>
          <a:solidFill>
            <a:srgbClr val="FF996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6BFDB08A-A22E-4538-884A-D65F878D203D}"/>
              </a:ext>
            </a:extLst>
          </p:cNvPr>
          <p:cNvSpPr txBox="1">
            <a:spLocks/>
          </p:cNvSpPr>
          <p:nvPr/>
        </p:nvSpPr>
        <p:spPr bwMode="auto">
          <a:xfrm>
            <a:off x="1143227" y="3473471"/>
            <a:ext cx="7245530" cy="159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pPr algn="l">
              <a:lnSpc>
                <a:spcPts val="4700"/>
              </a:lnSpc>
            </a:pPr>
            <a:r>
              <a:rPr lang="ja-JP" altLang="en-US" sz="2400" dirty="0">
                <a:solidFill>
                  <a:schemeClr val="tx1"/>
                </a:solidFill>
              </a:rPr>
              <a:t>・犯罪被害を含む危険の回避など情報を正しく安全に利用できること。</a:t>
            </a:r>
            <a:endParaRPr lang="en-US" altLang="ja-JP" sz="2400" dirty="0">
              <a:solidFill>
                <a:schemeClr val="tx1"/>
              </a:solidFill>
            </a:endParaRPr>
          </a:p>
        </p:txBody>
      </p:sp>
      <p:sp>
        <p:nvSpPr>
          <p:cNvPr id="11" name="正方形/長方形 10">
            <a:extLst>
              <a:ext uri="{FF2B5EF4-FFF2-40B4-BE49-F238E27FC236}">
                <a16:creationId xmlns:a16="http://schemas.microsoft.com/office/drawing/2014/main" id="{2F048C0E-BA54-4EE3-978D-976B5738E6F5}"/>
              </a:ext>
            </a:extLst>
          </p:cNvPr>
          <p:cNvSpPr/>
          <p:nvPr/>
        </p:nvSpPr>
        <p:spPr>
          <a:xfrm>
            <a:off x="8716312" y="2331278"/>
            <a:ext cx="2719417" cy="827511"/>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権利の尊重と責任</a:t>
            </a:r>
          </a:p>
        </p:txBody>
      </p:sp>
      <p:sp>
        <p:nvSpPr>
          <p:cNvPr id="14" name="正方形/長方形 13">
            <a:extLst>
              <a:ext uri="{FF2B5EF4-FFF2-40B4-BE49-F238E27FC236}">
                <a16:creationId xmlns:a16="http://schemas.microsoft.com/office/drawing/2014/main" id="{B39FB3A1-D22D-4445-9175-4BF2013DB926}"/>
              </a:ext>
            </a:extLst>
          </p:cNvPr>
          <p:cNvSpPr/>
          <p:nvPr/>
        </p:nvSpPr>
        <p:spPr>
          <a:xfrm>
            <a:off x="8716311" y="5473289"/>
            <a:ext cx="2719417" cy="827511"/>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健康との関わり</a:t>
            </a:r>
            <a:endParaRPr kumimoji="1" lang="ja-JP" altLang="en-US" dirty="0"/>
          </a:p>
        </p:txBody>
      </p:sp>
      <p:sp>
        <p:nvSpPr>
          <p:cNvPr id="16" name="正方形/長方形 15">
            <a:extLst>
              <a:ext uri="{FF2B5EF4-FFF2-40B4-BE49-F238E27FC236}">
                <a16:creationId xmlns:a16="http://schemas.microsoft.com/office/drawing/2014/main" id="{1822A14F-F564-433B-A7FA-2468086ADFA0}"/>
              </a:ext>
            </a:extLst>
          </p:cNvPr>
          <p:cNvSpPr/>
          <p:nvPr/>
        </p:nvSpPr>
        <p:spPr>
          <a:xfrm>
            <a:off x="8716312" y="3915634"/>
            <a:ext cx="2719417" cy="827511"/>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情報安全</a:t>
            </a:r>
            <a:endParaRPr kumimoji="1" lang="ja-JP" altLang="en-US" dirty="0"/>
          </a:p>
        </p:txBody>
      </p:sp>
    </p:spTree>
    <p:extLst>
      <p:ext uri="{BB962C8B-B14F-4D97-AF65-F5344CB8AC3E}">
        <p14:creationId xmlns:p14="http://schemas.microsoft.com/office/powerpoint/2010/main" val="165844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74DB4000-8A8B-4213-9309-62AD7ACA4F7A}"/>
              </a:ext>
            </a:extLst>
          </p:cNvPr>
          <p:cNvSpPr/>
          <p:nvPr/>
        </p:nvSpPr>
        <p:spPr>
          <a:xfrm>
            <a:off x="922709" y="2061343"/>
            <a:ext cx="4595715" cy="444176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DEDF9CE5-C882-45C5-AF28-1A9D5B4A332D}"/>
              </a:ext>
            </a:extLst>
          </p:cNvPr>
          <p:cNvSpPr/>
          <p:nvPr/>
        </p:nvSpPr>
        <p:spPr>
          <a:xfrm>
            <a:off x="6762465" y="2061343"/>
            <a:ext cx="4595715" cy="444176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27366" y="354892"/>
            <a:ext cx="9016634" cy="968540"/>
          </a:xfrm>
        </p:spPr>
        <p:txBody>
          <a:bodyPr/>
          <a:lstStyle/>
          <a:p>
            <a:pPr algn="l"/>
            <a:r>
              <a:rPr lang="ja-JP" altLang="en-US" sz="3600" dirty="0">
                <a:solidFill>
                  <a:schemeClr val="tx1"/>
                </a:solidFill>
              </a:rPr>
              <a:t>２　日常モラルと情報機器の仕組みの理解</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5</a:t>
            </a:fld>
            <a:endParaRPr lang="en-US" altLang="ja-JP"/>
          </a:p>
        </p:txBody>
      </p:sp>
      <p:sp>
        <p:nvSpPr>
          <p:cNvPr id="14" name="タイトル 1">
            <a:extLst>
              <a:ext uri="{FF2B5EF4-FFF2-40B4-BE49-F238E27FC236}">
                <a16:creationId xmlns:a16="http://schemas.microsoft.com/office/drawing/2014/main" id="{13CE59F3-51AB-4840-AA4D-D341538F920E}"/>
              </a:ext>
            </a:extLst>
          </p:cNvPr>
          <p:cNvSpPr txBox="1">
            <a:spLocks/>
          </p:cNvSpPr>
          <p:nvPr/>
        </p:nvSpPr>
        <p:spPr bwMode="auto">
          <a:xfrm>
            <a:off x="7315412" y="1611000"/>
            <a:ext cx="3489820" cy="661559"/>
          </a:xfrm>
          <a:prstGeom prst="rect">
            <a:avLst/>
          </a:prstGeom>
          <a:solidFill>
            <a:schemeClr val="accent5">
              <a:lumMod val="25000"/>
            </a:schemeClr>
          </a:solidFill>
          <a:ln>
            <a:solidFill>
              <a:schemeClr val="tx1"/>
            </a:solidFill>
          </a:ln>
          <a:effectLst/>
        </p:spPr>
        <p:txBody>
          <a:bodyPr vert="horz" wrap="square" lIns="91440" tIns="0" rIns="91440" bIns="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r>
              <a:rPr lang="ja-JP" altLang="en-US" sz="3200" dirty="0">
                <a:solidFill>
                  <a:schemeClr val="bg1"/>
                </a:solidFill>
              </a:rPr>
              <a:t>情報機器の仕組み</a:t>
            </a:r>
          </a:p>
        </p:txBody>
      </p:sp>
      <p:sp>
        <p:nvSpPr>
          <p:cNvPr id="16" name="テキスト ボックス 15">
            <a:extLst>
              <a:ext uri="{FF2B5EF4-FFF2-40B4-BE49-F238E27FC236}">
                <a16:creationId xmlns:a16="http://schemas.microsoft.com/office/drawing/2014/main" id="{D3D6C5C9-F5CB-45D1-8D24-090AFFB0E9B1}"/>
              </a:ext>
            </a:extLst>
          </p:cNvPr>
          <p:cNvSpPr txBox="1"/>
          <p:nvPr/>
        </p:nvSpPr>
        <p:spPr>
          <a:xfrm>
            <a:off x="1553421" y="2722902"/>
            <a:ext cx="3334289" cy="3108543"/>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　節度</a:t>
            </a:r>
            <a:endParaRPr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思慮</a:t>
            </a:r>
            <a:endParaRPr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思いやり、礼儀</a:t>
            </a:r>
            <a:endParaRPr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正義、規範</a:t>
            </a:r>
            <a:endParaRPr kumimoji="1" lang="ja-JP" altLang="en-US" sz="28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5E6F47A5-111B-4C46-9E85-8215B937DD6F}"/>
              </a:ext>
            </a:extLst>
          </p:cNvPr>
          <p:cNvSpPr txBox="1"/>
          <p:nvPr/>
        </p:nvSpPr>
        <p:spPr>
          <a:xfrm>
            <a:off x="5650195" y="3619569"/>
            <a:ext cx="784746" cy="1107996"/>
          </a:xfrm>
          <a:prstGeom prst="rect">
            <a:avLst/>
          </a:prstGeom>
          <a:noFill/>
        </p:spPr>
        <p:txBody>
          <a:bodyPr wrap="square" rtlCol="0">
            <a:spAutoFit/>
          </a:bodyPr>
          <a:lstStyle/>
          <a:p>
            <a:r>
              <a:rPr kumimoji="1" lang="en-US" altLang="ja-JP" sz="6600" dirty="0">
                <a:latin typeface="+mj-ea"/>
                <a:ea typeface="+mj-ea"/>
              </a:rPr>
              <a:t>+</a:t>
            </a:r>
            <a:endParaRPr kumimoji="1" lang="ja-JP" altLang="en-US" sz="6600" dirty="0">
              <a:latin typeface="+mj-ea"/>
              <a:ea typeface="+mj-ea"/>
            </a:endParaRPr>
          </a:p>
        </p:txBody>
      </p:sp>
      <p:sp>
        <p:nvSpPr>
          <p:cNvPr id="3" name="タイトル 1">
            <a:extLst>
              <a:ext uri="{FF2B5EF4-FFF2-40B4-BE49-F238E27FC236}">
                <a16:creationId xmlns:a16="http://schemas.microsoft.com/office/drawing/2014/main" id="{F55D88DF-F31F-4C68-AF0A-6E084F12DE36}"/>
              </a:ext>
            </a:extLst>
          </p:cNvPr>
          <p:cNvSpPr txBox="1">
            <a:spLocks/>
          </p:cNvSpPr>
          <p:nvPr/>
        </p:nvSpPr>
        <p:spPr bwMode="auto">
          <a:xfrm>
            <a:off x="1865812" y="1654211"/>
            <a:ext cx="2713015" cy="661559"/>
          </a:xfrm>
          <a:prstGeom prst="rect">
            <a:avLst/>
          </a:prstGeom>
          <a:solidFill>
            <a:srgbClr val="FFFFCC"/>
          </a:solidFill>
          <a:ln w="15875">
            <a:solidFill>
              <a:schemeClr val="tx1"/>
            </a:solidFill>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2pPr>
            <a:lvl3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3pPr>
            <a:lvl4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4pPr>
            <a:lvl5pPr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5pPr>
            <a:lvl6pPr marL="4572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6pPr>
            <a:lvl7pPr marL="9144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7pPr>
            <a:lvl8pPr marL="13716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8pPr>
            <a:lvl9pPr marL="1828800" algn="ctr" rtl="0" eaLnBrk="1" fontAlgn="base" hangingPunct="1">
              <a:spcBef>
                <a:spcPct val="0"/>
              </a:spcBef>
              <a:spcAft>
                <a:spcPct val="0"/>
              </a:spcAft>
              <a:defRPr kumimoji="1" sz="4400">
                <a:solidFill>
                  <a:schemeClr val="tx2"/>
                </a:solidFill>
                <a:latin typeface="Verdana" panose="020B0604030504040204" pitchFamily="34" charset="0"/>
                <a:ea typeface="ＭＳ Ｐゴシック" panose="020B0600070205080204" pitchFamily="50" charset="-128"/>
              </a:defRPr>
            </a:lvl9pPr>
          </a:lstStyle>
          <a:p>
            <a:r>
              <a:rPr lang="ja-JP" altLang="en-US" sz="3200" dirty="0">
                <a:solidFill>
                  <a:schemeClr val="tx1">
                    <a:lumMod val="95000"/>
                    <a:lumOff val="5000"/>
                  </a:schemeClr>
                </a:solidFill>
              </a:rPr>
              <a:t>日常モラル</a:t>
            </a:r>
          </a:p>
        </p:txBody>
      </p:sp>
      <p:grpSp>
        <p:nvGrpSpPr>
          <p:cNvPr id="6" name="グループ化 5">
            <a:extLst>
              <a:ext uri="{FF2B5EF4-FFF2-40B4-BE49-F238E27FC236}">
                <a16:creationId xmlns:a16="http://schemas.microsoft.com/office/drawing/2014/main" id="{AA0F6CEA-4AAA-48D0-822D-4348A2436163}"/>
              </a:ext>
            </a:extLst>
          </p:cNvPr>
          <p:cNvGrpSpPr/>
          <p:nvPr/>
        </p:nvGrpSpPr>
        <p:grpSpPr>
          <a:xfrm>
            <a:off x="7194541" y="2522702"/>
            <a:ext cx="4163639" cy="3785652"/>
            <a:chOff x="7194541" y="2522702"/>
            <a:chExt cx="4163639" cy="3785652"/>
          </a:xfrm>
        </p:grpSpPr>
        <p:sp>
          <p:nvSpPr>
            <p:cNvPr id="7" name="テキスト ボックス 6">
              <a:extLst>
                <a:ext uri="{FF2B5EF4-FFF2-40B4-BE49-F238E27FC236}">
                  <a16:creationId xmlns:a16="http://schemas.microsoft.com/office/drawing/2014/main" id="{897314ED-8C9C-49A7-908E-5BA6B518B003}"/>
                </a:ext>
              </a:extLst>
            </p:cNvPr>
            <p:cNvSpPr txBox="1"/>
            <p:nvPr/>
          </p:nvSpPr>
          <p:spPr>
            <a:xfrm>
              <a:off x="7194541" y="2522702"/>
              <a:ext cx="4163639" cy="3785652"/>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公開性</a:t>
              </a:r>
              <a:r>
                <a:rPr lang="ja-JP" altLang="en-US" sz="2000" dirty="0">
                  <a:latin typeface="Meiryo UI" panose="020B0604030504040204" pitchFamily="50" charset="-128"/>
                  <a:ea typeface="Meiryo UI" panose="020B0604030504040204" pitchFamily="50" charset="-128"/>
                </a:rPr>
                <a:t>　「みんなが見ている」</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記録性</a:t>
              </a:r>
              <a:r>
                <a:rPr kumimoji="1" lang="ja-JP" altLang="en-US" sz="2000" dirty="0">
                  <a:latin typeface="Meiryo UI" panose="020B0604030504040204" pitchFamily="50" charset="-128"/>
                  <a:ea typeface="Meiryo UI" panose="020B0604030504040204" pitchFamily="50" charset="-128"/>
                </a:rPr>
                <a:t>　「ずっと残る」</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信憑性　</a:t>
              </a:r>
              <a:r>
                <a:rPr lang="ja-JP" altLang="en-US" sz="2000" dirty="0">
                  <a:latin typeface="Meiryo UI" panose="020B0604030504040204" pitchFamily="50" charset="-128"/>
                  <a:ea typeface="Meiryo UI" panose="020B0604030504040204" pitchFamily="50" charset="-128"/>
                </a:rPr>
                <a:t>「信用できない情報が</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たくさんある」</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公共性</a:t>
              </a:r>
              <a:r>
                <a:rPr lang="ja-JP" altLang="en-US" sz="2000" dirty="0">
                  <a:latin typeface="Meiryo UI" panose="020B0604030504040204" pitchFamily="50" charset="-128"/>
                  <a:ea typeface="Meiryo UI" panose="020B0604030504040204" pitchFamily="50" charset="-128"/>
                </a:rPr>
                <a:t>　「インターネットは公共の</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資源である」</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流出性</a:t>
              </a:r>
              <a:r>
                <a:rPr lang="ja-JP" altLang="en-US" sz="2000" dirty="0">
                  <a:latin typeface="Meiryo UI" panose="020B0604030504040204" pitchFamily="50" charset="-128"/>
                  <a:ea typeface="Meiryo UI" panose="020B0604030504040204" pitchFamily="50" charset="-128"/>
                </a:rPr>
                <a:t>　「情報が漏れる」</a:t>
              </a:r>
              <a:endParaRPr lang="en-US" altLang="ja-JP" sz="2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FE30F2BA-8695-4647-9ED2-FB4BCF79C15B}"/>
                </a:ext>
              </a:extLst>
            </p:cNvPr>
            <p:cNvPicPr>
              <a:picLocks noChangeAspect="1"/>
            </p:cNvPicPr>
            <p:nvPr/>
          </p:nvPicPr>
          <p:blipFill>
            <a:blip r:embed="rId4"/>
            <a:stretch>
              <a:fillRect/>
            </a:stretch>
          </p:blipFill>
          <p:spPr>
            <a:xfrm>
              <a:off x="7564473" y="3687648"/>
              <a:ext cx="1072989" cy="304826"/>
            </a:xfrm>
            <a:prstGeom prst="rect">
              <a:avLst/>
            </a:prstGeom>
          </p:spPr>
        </p:pic>
      </p:grpSp>
    </p:spTree>
    <p:custDataLst>
      <p:tags r:id="rId1"/>
    </p:custDataLst>
    <p:extLst>
      <p:ext uri="{BB962C8B-B14F-4D97-AF65-F5344CB8AC3E}">
        <p14:creationId xmlns:p14="http://schemas.microsoft.com/office/powerpoint/2010/main" val="20204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7801983" cy="968540"/>
          </a:xfrm>
        </p:spPr>
        <p:txBody>
          <a:bodyPr/>
          <a:lstStyle/>
          <a:p>
            <a:pPr algn="l"/>
            <a:r>
              <a:rPr lang="ja-JP" altLang="en-US" sz="3600" dirty="0">
                <a:solidFill>
                  <a:schemeClr val="tx1"/>
                </a:solidFill>
              </a:rPr>
              <a:t>３　これまでの学習や指導</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6</a:t>
            </a:fld>
            <a:endParaRPr lang="en-US" altLang="ja-JP"/>
          </a:p>
        </p:txBody>
      </p:sp>
      <p:sp>
        <p:nvSpPr>
          <p:cNvPr id="7" name="テキスト ボックス 6">
            <a:extLst>
              <a:ext uri="{FF2B5EF4-FFF2-40B4-BE49-F238E27FC236}">
                <a16:creationId xmlns:a16="http://schemas.microsoft.com/office/drawing/2014/main" id="{897314ED-8C9C-49A7-908E-5BA6B518B003}"/>
              </a:ext>
            </a:extLst>
          </p:cNvPr>
          <p:cNvSpPr txBox="1"/>
          <p:nvPr/>
        </p:nvSpPr>
        <p:spPr>
          <a:xfrm>
            <a:off x="511729" y="1162382"/>
            <a:ext cx="8783273" cy="1466427"/>
          </a:xfrm>
          <a:prstGeom prst="rect">
            <a:avLst/>
          </a:prstGeom>
          <a:noFill/>
        </p:spPr>
        <p:txBody>
          <a:bodyPr wrap="square" rtlCol="0">
            <a:spAutoFit/>
          </a:bodyPr>
          <a:lstStyle/>
          <a:p>
            <a:pPr>
              <a:lnSpc>
                <a:spcPct val="150000"/>
              </a:lnSpc>
            </a:pPr>
            <a:r>
              <a:rPr lang="ja-JP" altLang="en-US" sz="3200" dirty="0">
                <a:latin typeface="Meiryo UI" panose="020B0604030504040204" pitchFamily="50" charset="-128"/>
                <a:ea typeface="Meiryo UI" panose="020B0604030504040204" pitchFamily="50" charset="-128"/>
              </a:rPr>
              <a:t>（１）　ケータイ安全教室</a:t>
            </a:r>
            <a:endParaRPr lang="en-US" altLang="ja-JP" sz="3200" dirty="0">
              <a:latin typeface="Meiryo UI" panose="020B0604030504040204" pitchFamily="50" charset="-128"/>
              <a:ea typeface="Meiryo UI" panose="020B0604030504040204" pitchFamily="50" charset="-128"/>
            </a:endParaRPr>
          </a:p>
          <a:p>
            <a:pPr>
              <a:lnSpc>
                <a:spcPct val="150000"/>
              </a:lnSpc>
            </a:pPr>
            <a:r>
              <a:rPr lang="ja-JP" altLang="en-US" sz="3200" dirty="0">
                <a:latin typeface="Meiryo UI" panose="020B0604030504040204" pitchFamily="50" charset="-128"/>
                <a:ea typeface="Meiryo UI" panose="020B0604030504040204" pitchFamily="50" charset="-128"/>
              </a:rPr>
              <a:t>　　　　（ＮＴＴドコモ、ＫＤＤＩ、山口県警など）</a:t>
            </a:r>
            <a:endParaRPr lang="en-US" altLang="ja-JP" sz="32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ABC7261-85E7-41AA-AA9A-970745078DA6}"/>
              </a:ext>
            </a:extLst>
          </p:cNvPr>
          <p:cNvSpPr txBox="1"/>
          <p:nvPr/>
        </p:nvSpPr>
        <p:spPr>
          <a:xfrm>
            <a:off x="511729" y="2800111"/>
            <a:ext cx="8288277" cy="727763"/>
          </a:xfrm>
          <a:prstGeom prst="rect">
            <a:avLst/>
          </a:prstGeom>
          <a:noFill/>
        </p:spPr>
        <p:txBody>
          <a:bodyPr wrap="square" rtlCol="0">
            <a:spAutoFit/>
          </a:bodyPr>
          <a:lstStyle/>
          <a:p>
            <a:pPr>
              <a:lnSpc>
                <a:spcPct val="150000"/>
              </a:lnSpc>
            </a:pPr>
            <a:r>
              <a:rPr lang="ja-JP" altLang="en-US" sz="3200" dirty="0">
                <a:latin typeface="Meiryo UI" panose="020B0604030504040204" pitchFamily="50" charset="-128"/>
                <a:ea typeface="Meiryo UI" panose="020B0604030504040204" pitchFamily="50" charset="-128"/>
              </a:rPr>
              <a:t>（２）　教科「情報」やその他の教科による学習</a:t>
            </a:r>
            <a:endParaRPr lang="en-US" altLang="ja-JP" sz="3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538AFBD-0540-4FE9-BF24-38D3A35E0E03}"/>
              </a:ext>
            </a:extLst>
          </p:cNvPr>
          <p:cNvSpPr txBox="1"/>
          <p:nvPr/>
        </p:nvSpPr>
        <p:spPr>
          <a:xfrm>
            <a:off x="511729" y="3699176"/>
            <a:ext cx="6786835" cy="727763"/>
          </a:xfrm>
          <a:prstGeom prst="rect">
            <a:avLst/>
          </a:prstGeom>
          <a:noFill/>
        </p:spPr>
        <p:txBody>
          <a:bodyPr wrap="square" rtlCol="0">
            <a:spAutoFit/>
          </a:bodyPr>
          <a:lstStyle/>
          <a:p>
            <a:pPr>
              <a:lnSpc>
                <a:spcPct val="150000"/>
              </a:lnSpc>
            </a:pPr>
            <a:r>
              <a:rPr lang="ja-JP" altLang="en-US" sz="3200" dirty="0">
                <a:latin typeface="Meiryo UI" panose="020B0604030504040204" pitchFamily="50" charset="-128"/>
                <a:ea typeface="Meiryo UI" panose="020B0604030504040204" pitchFamily="50" charset="-128"/>
              </a:rPr>
              <a:t>（３）　仮入学、全校集会等で説明</a:t>
            </a:r>
            <a:endParaRPr lang="en-US" altLang="ja-JP" sz="3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498ECA8-79C0-4BDC-B55E-17DC59896807}"/>
              </a:ext>
            </a:extLst>
          </p:cNvPr>
          <p:cNvSpPr txBox="1"/>
          <p:nvPr/>
        </p:nvSpPr>
        <p:spPr>
          <a:xfrm>
            <a:off x="3007677" y="5159297"/>
            <a:ext cx="5112423" cy="646331"/>
          </a:xfrm>
          <a:prstGeom prst="rect">
            <a:avLst/>
          </a:prstGeom>
          <a:noFill/>
          <a:ln w="38100">
            <a:solidFill>
              <a:schemeClr val="accent5">
                <a:lumMod val="25000"/>
              </a:schemeClr>
            </a:solidFill>
          </a:ln>
        </p:spPr>
        <p:txBody>
          <a:bodyPr wrap="square" rtlCol="0">
            <a:spAutoFit/>
          </a:bodyPr>
          <a:lstStyle/>
          <a:p>
            <a:r>
              <a:rPr kumimoji="1" lang="ja-JP" altLang="en-US" sz="3600" dirty="0">
                <a:latin typeface="Meiryo UI" panose="020B0604030504040204" pitchFamily="50" charset="-128"/>
                <a:ea typeface="Meiryo UI" panose="020B0604030504040204" pitchFamily="50" charset="-128"/>
              </a:rPr>
              <a:t>主にスマートフォンの使い方</a:t>
            </a:r>
          </a:p>
        </p:txBody>
      </p:sp>
      <p:pic>
        <p:nvPicPr>
          <p:cNvPr id="15" name="図 14">
            <a:extLst>
              <a:ext uri="{FF2B5EF4-FFF2-40B4-BE49-F238E27FC236}">
                <a16:creationId xmlns:a16="http://schemas.microsoft.com/office/drawing/2014/main" id="{B5C7C62C-AC38-4196-B8A0-4D0030B88EB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59729" y="4476909"/>
            <a:ext cx="735273" cy="1364775"/>
          </a:xfrm>
          <a:prstGeom prst="rect">
            <a:avLst/>
          </a:prstGeom>
        </p:spPr>
      </p:pic>
    </p:spTree>
    <p:custDataLst>
      <p:tags r:id="rId1"/>
    </p:custDataLst>
    <p:extLst>
      <p:ext uri="{BB962C8B-B14F-4D97-AF65-F5344CB8AC3E}">
        <p14:creationId xmlns:p14="http://schemas.microsoft.com/office/powerpoint/2010/main" val="40707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8408934" cy="968540"/>
          </a:xfrm>
        </p:spPr>
        <p:txBody>
          <a:bodyPr/>
          <a:lstStyle/>
          <a:p>
            <a:pPr algn="l"/>
            <a:r>
              <a:rPr lang="ja-JP" altLang="en-US" sz="3600" dirty="0">
                <a:solidFill>
                  <a:schemeClr val="tx1"/>
                </a:solidFill>
              </a:rPr>
              <a:t>４　学習者用端末を扱うときの注意点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7</a:t>
            </a:fld>
            <a:endParaRPr lang="en-US" altLang="ja-JP"/>
          </a:p>
        </p:txBody>
      </p:sp>
      <p:sp>
        <p:nvSpPr>
          <p:cNvPr id="3" name="テキスト ボックス 2">
            <a:extLst>
              <a:ext uri="{FF2B5EF4-FFF2-40B4-BE49-F238E27FC236}">
                <a16:creationId xmlns:a16="http://schemas.microsoft.com/office/drawing/2014/main" id="{B6CC9745-7201-4F48-87DC-4FB23D96EB4E}"/>
              </a:ext>
            </a:extLst>
          </p:cNvPr>
          <p:cNvSpPr txBox="1"/>
          <p:nvPr/>
        </p:nvSpPr>
        <p:spPr>
          <a:xfrm>
            <a:off x="352522" y="921764"/>
            <a:ext cx="7654317" cy="3911923"/>
          </a:xfrm>
          <a:prstGeom prst="rect">
            <a:avLst/>
          </a:prstGeom>
          <a:noFill/>
        </p:spPr>
        <p:txBody>
          <a:bodyPr wrap="square" bIns="360000" rtlCol="0">
            <a:spAutoFit/>
          </a:bodyPr>
          <a:lstStyle/>
          <a:p>
            <a:pPr>
              <a:lnSpc>
                <a:spcPts val="9700"/>
              </a:lnSpc>
            </a:pPr>
            <a:r>
              <a:rPr lang="ja-JP" altLang="en-US" sz="3200" dirty="0">
                <a:latin typeface="Meiryo UI" panose="020B0604030504040204" pitchFamily="50" charset="-128"/>
                <a:ea typeface="Meiryo UI" panose="020B0604030504040204" pitchFamily="50" charset="-128"/>
              </a:rPr>
              <a:t>（１）ＩＤとパスワードの管理</a:t>
            </a:r>
            <a:endParaRPr lang="en-US" altLang="ja-JP" sz="3200" dirty="0">
              <a:latin typeface="Meiryo UI" panose="020B0604030504040204" pitchFamily="50" charset="-128"/>
              <a:ea typeface="Meiryo UI" panose="020B0604030504040204" pitchFamily="50" charset="-128"/>
            </a:endParaRPr>
          </a:p>
          <a:p>
            <a:pPr>
              <a:lnSpc>
                <a:spcPts val="9700"/>
              </a:lnSpc>
            </a:pPr>
            <a:r>
              <a:rPr lang="ja-JP" altLang="en-US" sz="3200" dirty="0">
                <a:latin typeface="Meiryo UI" panose="020B0604030504040204" pitchFamily="50" charset="-128"/>
                <a:ea typeface="Meiryo UI" panose="020B0604030504040204" pitchFamily="50" charset="-128"/>
              </a:rPr>
              <a:t>（２）授業でのコメント・共有・引用</a:t>
            </a:r>
            <a:endParaRPr lang="en-US" altLang="ja-JP" sz="3200" dirty="0">
              <a:latin typeface="Meiryo UI" panose="020B0604030504040204" pitchFamily="50" charset="-128"/>
              <a:ea typeface="Meiryo UI" panose="020B0604030504040204" pitchFamily="50" charset="-128"/>
            </a:endParaRPr>
          </a:p>
          <a:p>
            <a:pPr>
              <a:lnSpc>
                <a:spcPts val="9700"/>
              </a:lnSpc>
            </a:pPr>
            <a:r>
              <a:rPr lang="ja-JP" altLang="en-US" sz="3200" dirty="0">
                <a:latin typeface="Meiryo UI" panose="020B0604030504040204" pitchFamily="50" charset="-128"/>
                <a:ea typeface="Meiryo UI" panose="020B0604030504040204" pitchFamily="50" charset="-128"/>
              </a:rPr>
              <a:t>（３）写真・動画撮影の許可</a:t>
            </a:r>
            <a:endParaRPr lang="en-US" altLang="ja-JP" sz="32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9A79CF6-9781-44E8-9994-2D2BE7052E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31338" y="1736256"/>
            <a:ext cx="1762215" cy="1707146"/>
          </a:xfrm>
          <a:prstGeom prst="rect">
            <a:avLst/>
          </a:prstGeom>
        </p:spPr>
      </p:pic>
      <p:pic>
        <p:nvPicPr>
          <p:cNvPr id="10" name="図 9">
            <a:extLst>
              <a:ext uri="{FF2B5EF4-FFF2-40B4-BE49-F238E27FC236}">
                <a16:creationId xmlns:a16="http://schemas.microsoft.com/office/drawing/2014/main" id="{8C5718B9-AB47-4B32-B64D-64F4F250CD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44805" y="3001160"/>
            <a:ext cx="1099424" cy="2050208"/>
          </a:xfrm>
          <a:prstGeom prst="rect">
            <a:avLst/>
          </a:prstGeom>
        </p:spPr>
      </p:pic>
    </p:spTree>
    <p:extLst>
      <p:ext uri="{BB962C8B-B14F-4D97-AF65-F5344CB8AC3E}">
        <p14:creationId xmlns:p14="http://schemas.microsoft.com/office/powerpoint/2010/main" val="251499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8408934" cy="968540"/>
          </a:xfrm>
        </p:spPr>
        <p:txBody>
          <a:bodyPr/>
          <a:lstStyle/>
          <a:p>
            <a:pPr algn="l"/>
            <a:r>
              <a:rPr lang="ja-JP" altLang="en-US" sz="3600" dirty="0">
                <a:solidFill>
                  <a:schemeClr val="tx1"/>
                </a:solidFill>
              </a:rPr>
              <a:t>４　学習者用端末を扱うときの注意点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8</a:t>
            </a:fld>
            <a:endParaRPr lang="en-US" altLang="ja-JP"/>
          </a:p>
        </p:txBody>
      </p:sp>
      <p:sp>
        <p:nvSpPr>
          <p:cNvPr id="3" name="テキスト ボックス 2">
            <a:extLst>
              <a:ext uri="{FF2B5EF4-FFF2-40B4-BE49-F238E27FC236}">
                <a16:creationId xmlns:a16="http://schemas.microsoft.com/office/drawing/2014/main" id="{B6CC9745-7201-4F48-87DC-4FB23D96EB4E}"/>
              </a:ext>
            </a:extLst>
          </p:cNvPr>
          <p:cNvSpPr txBox="1"/>
          <p:nvPr/>
        </p:nvSpPr>
        <p:spPr>
          <a:xfrm>
            <a:off x="382338" y="1104108"/>
            <a:ext cx="5615792" cy="902614"/>
          </a:xfrm>
          <a:prstGeom prst="rect">
            <a:avLst/>
          </a:prstGeom>
          <a:noFill/>
        </p:spPr>
        <p:txBody>
          <a:bodyPr wrap="square" tIns="36000" bIns="36000" rtlCol="0">
            <a:spAutoFit/>
          </a:bodyPr>
          <a:lstStyle/>
          <a:p>
            <a:pPr>
              <a:lnSpc>
                <a:spcPct val="200000"/>
              </a:lnSpc>
            </a:pPr>
            <a:r>
              <a:rPr lang="ja-JP" altLang="en-US" sz="3200" dirty="0">
                <a:latin typeface="Meiryo UI" panose="020B0604030504040204" pitchFamily="50" charset="-128"/>
                <a:ea typeface="Meiryo UI" panose="020B0604030504040204" pitchFamily="50" charset="-128"/>
              </a:rPr>
              <a:t>（１）ＩＤとパスワードの管理</a:t>
            </a:r>
            <a:endParaRPr lang="en-US" altLang="ja-JP" sz="32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5135411A-38D3-4A3F-A893-8EA14DEC5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560" y="3578561"/>
            <a:ext cx="3237524" cy="2570975"/>
          </a:xfrm>
          <a:prstGeom prst="rect">
            <a:avLst/>
          </a:prstGeom>
        </p:spPr>
      </p:pic>
      <p:sp>
        <p:nvSpPr>
          <p:cNvPr id="7" name="テキスト ボックス 6">
            <a:extLst>
              <a:ext uri="{FF2B5EF4-FFF2-40B4-BE49-F238E27FC236}">
                <a16:creationId xmlns:a16="http://schemas.microsoft.com/office/drawing/2014/main" id="{BE556AC3-E549-4E56-810B-A8BEB03DF65B}"/>
              </a:ext>
            </a:extLst>
          </p:cNvPr>
          <p:cNvSpPr txBox="1"/>
          <p:nvPr/>
        </p:nvSpPr>
        <p:spPr>
          <a:xfrm>
            <a:off x="9462781" y="3726465"/>
            <a:ext cx="1266737" cy="523220"/>
          </a:xfrm>
          <a:prstGeom prst="rect">
            <a:avLst/>
          </a:prstGeom>
          <a:solidFill>
            <a:schemeClr val="bg1"/>
          </a:solidFill>
        </p:spPr>
        <p:txBody>
          <a:bodyPr wrap="square" rtlCol="0">
            <a:spAutoFit/>
          </a:bodyPr>
          <a:lstStyle/>
          <a:p>
            <a:r>
              <a:rPr kumimoji="1" lang="ja-JP" altLang="en-US" sz="1400" dirty="0"/>
              <a:t>ＩＤ　〇〇〇</a:t>
            </a:r>
            <a:endParaRPr kumimoji="1" lang="en-US" altLang="ja-JP" sz="1400" dirty="0"/>
          </a:p>
          <a:p>
            <a:r>
              <a:rPr lang="ja-JP" altLang="en-US" sz="1400" dirty="0"/>
              <a:t>ＰＷ　◇◇◇</a:t>
            </a:r>
            <a:endParaRPr kumimoji="1" lang="ja-JP" altLang="en-US" sz="1400" dirty="0"/>
          </a:p>
        </p:txBody>
      </p:sp>
      <p:sp>
        <p:nvSpPr>
          <p:cNvPr id="9" name="テキスト ボックス 8">
            <a:extLst>
              <a:ext uri="{FF2B5EF4-FFF2-40B4-BE49-F238E27FC236}">
                <a16:creationId xmlns:a16="http://schemas.microsoft.com/office/drawing/2014/main" id="{430069AC-C671-416A-9083-6E2C738A2DB6}"/>
              </a:ext>
            </a:extLst>
          </p:cNvPr>
          <p:cNvSpPr txBox="1"/>
          <p:nvPr/>
        </p:nvSpPr>
        <p:spPr>
          <a:xfrm>
            <a:off x="8581938" y="3383517"/>
            <a:ext cx="755009" cy="923330"/>
          </a:xfrm>
          <a:prstGeom prst="rect">
            <a:avLst/>
          </a:prstGeom>
          <a:noFill/>
        </p:spPr>
        <p:txBody>
          <a:bodyPr wrap="square" rtlCol="0">
            <a:spAutoFit/>
          </a:bodyPr>
          <a:lstStyle/>
          <a:p>
            <a:r>
              <a:rPr kumimoji="1" lang="en-US" altLang="ja-JP" sz="5400" dirty="0">
                <a:solidFill>
                  <a:srgbClr val="FF0000"/>
                </a:solidFill>
              </a:rPr>
              <a:t>×</a:t>
            </a:r>
            <a:endParaRPr kumimoji="1" lang="ja-JP" altLang="en-US" sz="5400" dirty="0">
              <a:solidFill>
                <a:srgbClr val="FF0000"/>
              </a:solidFill>
            </a:endParaRPr>
          </a:p>
        </p:txBody>
      </p:sp>
      <p:sp>
        <p:nvSpPr>
          <p:cNvPr id="11" name="テキスト ボックス 10">
            <a:extLst>
              <a:ext uri="{FF2B5EF4-FFF2-40B4-BE49-F238E27FC236}">
                <a16:creationId xmlns:a16="http://schemas.microsoft.com/office/drawing/2014/main" id="{79D4BF81-ACDD-41C9-8C2C-69A2DDCDE625}"/>
              </a:ext>
            </a:extLst>
          </p:cNvPr>
          <p:cNvSpPr txBox="1"/>
          <p:nvPr/>
        </p:nvSpPr>
        <p:spPr>
          <a:xfrm>
            <a:off x="1462482" y="2201766"/>
            <a:ext cx="6980922" cy="3298339"/>
          </a:xfrm>
          <a:prstGeom prst="rect">
            <a:avLst/>
          </a:prstGeom>
          <a:noFill/>
        </p:spPr>
        <p:txBody>
          <a:bodyPr wrap="square" rtlCol="0">
            <a:spAutoFit/>
          </a:bodyPr>
          <a:lstStyle/>
          <a:p>
            <a:pPr>
              <a:lnSpc>
                <a:spcPts val="5000"/>
              </a:lnSpc>
            </a:pPr>
            <a:r>
              <a:rPr kumimoji="1" lang="en-US" altLang="ja-JP" sz="2800" dirty="0">
                <a:latin typeface="+mn-ea"/>
                <a:ea typeface="+mn-ea"/>
              </a:rPr>
              <a:t>【</a:t>
            </a:r>
            <a:r>
              <a:rPr kumimoji="1" lang="ja-JP" altLang="en-US" sz="2800" dirty="0">
                <a:latin typeface="+mn-ea"/>
                <a:ea typeface="+mn-ea"/>
              </a:rPr>
              <a:t>パスワードの設定</a:t>
            </a:r>
            <a:r>
              <a:rPr kumimoji="1" lang="en-US" altLang="ja-JP" sz="2800" dirty="0">
                <a:latin typeface="+mn-ea"/>
                <a:ea typeface="+mn-ea"/>
              </a:rPr>
              <a:t>】</a:t>
            </a:r>
          </a:p>
          <a:p>
            <a:pPr>
              <a:lnSpc>
                <a:spcPts val="5000"/>
              </a:lnSpc>
            </a:pPr>
            <a:r>
              <a:rPr kumimoji="1" lang="ja-JP" altLang="en-US" dirty="0">
                <a:latin typeface="+mn-ea"/>
                <a:ea typeface="+mn-ea"/>
              </a:rPr>
              <a:t>・氏名、生年月日、電話番号などは使用しない。</a:t>
            </a:r>
            <a:endParaRPr kumimoji="1" lang="en-US" altLang="ja-JP" dirty="0">
              <a:latin typeface="+mn-ea"/>
              <a:ea typeface="+mn-ea"/>
            </a:endParaRPr>
          </a:p>
          <a:p>
            <a:pPr>
              <a:lnSpc>
                <a:spcPts val="5000"/>
              </a:lnSpc>
            </a:pPr>
            <a:r>
              <a:rPr lang="ja-JP" altLang="en-US" dirty="0">
                <a:latin typeface="+mn-ea"/>
                <a:ea typeface="+mn-ea"/>
              </a:rPr>
              <a:t>・１１１１や１２３４などは避けた方がよい。</a:t>
            </a:r>
            <a:endParaRPr lang="en-US" altLang="ja-JP" dirty="0">
              <a:latin typeface="+mn-ea"/>
              <a:ea typeface="+mn-ea"/>
            </a:endParaRPr>
          </a:p>
          <a:p>
            <a:pPr>
              <a:lnSpc>
                <a:spcPts val="5000"/>
              </a:lnSpc>
            </a:pPr>
            <a:r>
              <a:rPr kumimoji="1" lang="ja-JP" altLang="en-US" dirty="0">
                <a:latin typeface="+mn-ea"/>
                <a:ea typeface="+mn-ea"/>
              </a:rPr>
              <a:t>・同じパスワードを使い回さない。</a:t>
            </a:r>
            <a:endParaRPr kumimoji="1" lang="en-US" altLang="ja-JP" dirty="0">
              <a:latin typeface="+mn-ea"/>
              <a:ea typeface="+mn-ea"/>
            </a:endParaRPr>
          </a:p>
          <a:p>
            <a:pPr>
              <a:lnSpc>
                <a:spcPts val="5000"/>
              </a:lnSpc>
            </a:pPr>
            <a:r>
              <a:rPr lang="ja-JP" altLang="en-US" dirty="0">
                <a:latin typeface="+mn-ea"/>
                <a:ea typeface="+mn-ea"/>
              </a:rPr>
              <a:t>・パスワードを端末に貼らない。</a:t>
            </a:r>
            <a:endParaRPr lang="en-US" altLang="ja-JP" dirty="0">
              <a:latin typeface="+mn-ea"/>
              <a:ea typeface="+mn-ea"/>
            </a:endParaRPr>
          </a:p>
        </p:txBody>
      </p:sp>
    </p:spTree>
    <p:extLst>
      <p:ext uri="{BB962C8B-B14F-4D97-AF65-F5344CB8AC3E}">
        <p14:creationId xmlns:p14="http://schemas.microsoft.com/office/powerpoint/2010/main" val="8803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5C06B1-7BA8-4488-A851-C0008E11B2FB}"/>
              </a:ext>
            </a:extLst>
          </p:cNvPr>
          <p:cNvSpPr>
            <a:spLocks noGrp="1"/>
          </p:cNvSpPr>
          <p:nvPr>
            <p:ph type="title"/>
          </p:nvPr>
        </p:nvSpPr>
        <p:spPr>
          <a:xfrm>
            <a:off x="147837" y="361994"/>
            <a:ext cx="8408934" cy="968540"/>
          </a:xfrm>
        </p:spPr>
        <p:txBody>
          <a:bodyPr/>
          <a:lstStyle/>
          <a:p>
            <a:pPr algn="l"/>
            <a:r>
              <a:rPr lang="ja-JP" altLang="en-US" sz="3600" dirty="0">
                <a:solidFill>
                  <a:schemeClr val="tx1"/>
                </a:solidFill>
              </a:rPr>
              <a:t>４　学習者用端末を扱うときの注意点</a:t>
            </a:r>
            <a:endParaRPr kumimoji="1" lang="ja-JP" altLang="en-US" sz="3600" dirty="0">
              <a:solidFill>
                <a:schemeClr val="tx1"/>
              </a:solidFill>
            </a:endParaRPr>
          </a:p>
        </p:txBody>
      </p:sp>
      <p:sp>
        <p:nvSpPr>
          <p:cNvPr id="4" name="スライド番号プレースホルダー 3">
            <a:extLst>
              <a:ext uri="{FF2B5EF4-FFF2-40B4-BE49-F238E27FC236}">
                <a16:creationId xmlns:a16="http://schemas.microsoft.com/office/drawing/2014/main" id="{6EAAA2BF-0C33-49D6-8EB5-EB5CFF1C1E21}"/>
              </a:ext>
            </a:extLst>
          </p:cNvPr>
          <p:cNvSpPr>
            <a:spLocks noGrp="1"/>
          </p:cNvSpPr>
          <p:nvPr>
            <p:ph type="sldNum" sz="quarter" idx="12"/>
          </p:nvPr>
        </p:nvSpPr>
        <p:spPr/>
        <p:txBody>
          <a:bodyPr/>
          <a:lstStyle/>
          <a:p>
            <a:fld id="{3461E1F2-4590-4B2E-9F64-92A3F1059644}" type="slidenum">
              <a:rPr lang="en-US" altLang="ja-JP" smtClean="0"/>
              <a:pPr/>
              <a:t>9</a:t>
            </a:fld>
            <a:endParaRPr lang="en-US" altLang="ja-JP"/>
          </a:p>
        </p:txBody>
      </p:sp>
      <p:sp>
        <p:nvSpPr>
          <p:cNvPr id="3" name="テキスト ボックス 2">
            <a:extLst>
              <a:ext uri="{FF2B5EF4-FFF2-40B4-BE49-F238E27FC236}">
                <a16:creationId xmlns:a16="http://schemas.microsoft.com/office/drawing/2014/main" id="{B6CC9745-7201-4F48-87DC-4FB23D96EB4E}"/>
              </a:ext>
            </a:extLst>
          </p:cNvPr>
          <p:cNvSpPr txBox="1"/>
          <p:nvPr/>
        </p:nvSpPr>
        <p:spPr>
          <a:xfrm>
            <a:off x="382338" y="1104108"/>
            <a:ext cx="5615792" cy="892799"/>
          </a:xfrm>
          <a:prstGeom prst="rect">
            <a:avLst/>
          </a:prstGeom>
          <a:noFill/>
        </p:spPr>
        <p:txBody>
          <a:bodyPr wrap="square" tIns="36000" bIns="36000" rtlCol="0">
            <a:spAutoFit/>
          </a:bodyPr>
          <a:lstStyle/>
          <a:p>
            <a:pPr>
              <a:lnSpc>
                <a:spcPct val="200000"/>
              </a:lnSpc>
            </a:pPr>
            <a:r>
              <a:rPr lang="ja-JP" altLang="en-US" sz="3200" dirty="0">
                <a:latin typeface="Meiryo UI" panose="020B0604030504040204" pitchFamily="50" charset="-128"/>
                <a:ea typeface="Meiryo UI" panose="020B0604030504040204" pitchFamily="50" charset="-128"/>
              </a:rPr>
              <a:t>（２）授業におけるコメント</a:t>
            </a:r>
            <a:endParaRPr lang="en-US" altLang="ja-JP" sz="3200" dirty="0">
              <a:latin typeface="Meiryo UI" panose="020B0604030504040204" pitchFamily="50" charset="-128"/>
              <a:ea typeface="Meiryo UI" panose="020B0604030504040204" pitchFamily="50" charset="-128"/>
            </a:endParaRPr>
          </a:p>
        </p:txBody>
      </p:sp>
      <p:grpSp>
        <p:nvGrpSpPr>
          <p:cNvPr id="20" name="グループ化 19">
            <a:extLst>
              <a:ext uri="{FF2B5EF4-FFF2-40B4-BE49-F238E27FC236}">
                <a16:creationId xmlns:a16="http://schemas.microsoft.com/office/drawing/2014/main" id="{1FF55573-4F6F-4049-8564-2E9E143B774F}"/>
              </a:ext>
            </a:extLst>
          </p:cNvPr>
          <p:cNvGrpSpPr/>
          <p:nvPr/>
        </p:nvGrpSpPr>
        <p:grpSpPr>
          <a:xfrm>
            <a:off x="1655175" y="2811671"/>
            <a:ext cx="3873018" cy="1135380"/>
            <a:chOff x="1886356" y="2316899"/>
            <a:chExt cx="3873018" cy="1135380"/>
          </a:xfrm>
        </p:grpSpPr>
        <p:sp>
          <p:nvSpPr>
            <p:cNvPr id="8" name="テキスト ボックス 7">
              <a:extLst>
                <a:ext uri="{FF2B5EF4-FFF2-40B4-BE49-F238E27FC236}">
                  <a16:creationId xmlns:a16="http://schemas.microsoft.com/office/drawing/2014/main" id="{3EF5D5A5-7AE2-4A8E-BD92-F83774CC6B7F}"/>
                </a:ext>
              </a:extLst>
            </p:cNvPr>
            <p:cNvSpPr txBox="1"/>
            <p:nvPr/>
          </p:nvSpPr>
          <p:spPr>
            <a:xfrm>
              <a:off x="1886356" y="2316899"/>
              <a:ext cx="3873018" cy="1135380"/>
            </a:xfrm>
            <a:prstGeom prst="rect">
              <a:avLst/>
            </a:prstGeom>
            <a:solidFill>
              <a:schemeClr val="accent1">
                <a:lumMod val="20000"/>
                <a:lumOff val="80000"/>
              </a:schemeClr>
            </a:solidFill>
          </p:spPr>
          <p:txBody>
            <a:bodyPr wrap="square" rtlCol="0">
              <a:spAutoFit/>
            </a:bodyPr>
            <a:lstStyle/>
            <a:p>
              <a:endParaRPr kumimoji="1" lang="ja-JP" altLang="en-US" dirty="0"/>
            </a:p>
          </p:txBody>
        </p:sp>
        <p:sp>
          <p:nvSpPr>
            <p:cNvPr id="16" name="テキスト ボックス 15">
              <a:extLst>
                <a:ext uri="{FF2B5EF4-FFF2-40B4-BE49-F238E27FC236}">
                  <a16:creationId xmlns:a16="http://schemas.microsoft.com/office/drawing/2014/main" id="{F4B2C04A-8487-4DDB-81F3-09D30CBF03FB}"/>
                </a:ext>
              </a:extLst>
            </p:cNvPr>
            <p:cNvSpPr txBox="1"/>
            <p:nvPr/>
          </p:nvSpPr>
          <p:spPr>
            <a:xfrm>
              <a:off x="1966537" y="2899609"/>
              <a:ext cx="3712657" cy="46166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〇〇さんの意見は絶対違う。</a:t>
              </a:r>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79D4610-563F-4CB9-BF38-7BABEC266A67}"/>
                </a:ext>
              </a:extLst>
            </p:cNvPr>
            <p:cNvSpPr txBox="1"/>
            <p:nvPr/>
          </p:nvSpPr>
          <p:spPr>
            <a:xfrm>
              <a:off x="1966538" y="2372064"/>
              <a:ext cx="3192780" cy="46166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知らん。　わかんない。</a:t>
              </a:r>
              <a:endParaRPr kumimoji="1" lang="ja-JP" altLang="en-US" dirty="0">
                <a:latin typeface="Meiryo UI" panose="020B0604030504040204" pitchFamily="50" charset="-128"/>
                <a:ea typeface="Meiryo UI" panose="020B0604030504040204" pitchFamily="50" charset="-128"/>
              </a:endParaRPr>
            </a:p>
          </p:txBody>
        </p:sp>
      </p:grpSp>
      <p:sp>
        <p:nvSpPr>
          <p:cNvPr id="19" name="テキスト ボックス 18">
            <a:extLst>
              <a:ext uri="{FF2B5EF4-FFF2-40B4-BE49-F238E27FC236}">
                <a16:creationId xmlns:a16="http://schemas.microsoft.com/office/drawing/2014/main" id="{FB49DD25-6295-42B4-9E28-000B2BF3A709}"/>
              </a:ext>
            </a:extLst>
          </p:cNvPr>
          <p:cNvSpPr txBox="1"/>
          <p:nvPr/>
        </p:nvSpPr>
        <p:spPr>
          <a:xfrm>
            <a:off x="1533717" y="4048649"/>
            <a:ext cx="10011350" cy="1173463"/>
          </a:xfrm>
          <a:prstGeom prst="rect">
            <a:avLst/>
          </a:prstGeom>
          <a:noFill/>
        </p:spPr>
        <p:txBody>
          <a:bodyPr wrap="square" rtlCol="0">
            <a:spAutoFit/>
          </a:bodyPr>
          <a:lstStyle/>
          <a:p>
            <a:pPr>
              <a:lnSpc>
                <a:spcPts val="4500"/>
              </a:lnSpc>
            </a:pPr>
            <a:r>
              <a:rPr lang="ja-JP" altLang="en-US" sz="2800" dirty="0">
                <a:latin typeface="Meiryo UI" panose="020B0604030504040204" pitchFamily="50" charset="-128"/>
                <a:ea typeface="Meiryo UI" panose="020B0604030504040204" pitchFamily="50" charset="-128"/>
              </a:rPr>
              <a:t>実際に話す言葉より、きつい印象となる。</a:t>
            </a:r>
            <a:endParaRPr lang="en-US" altLang="ja-JP" sz="2800" dirty="0">
              <a:latin typeface="Meiryo UI" panose="020B0604030504040204" pitchFamily="50" charset="-128"/>
              <a:ea typeface="Meiryo UI" panose="020B0604030504040204" pitchFamily="50" charset="-128"/>
            </a:endParaRPr>
          </a:p>
          <a:p>
            <a:pPr>
              <a:lnSpc>
                <a:spcPts val="4500"/>
              </a:lnSpc>
            </a:pPr>
            <a:r>
              <a:rPr lang="ja-JP" altLang="en-US" sz="2800" dirty="0">
                <a:latin typeface="Meiryo UI" panose="020B0604030504040204" pitchFamily="50" charset="-128"/>
                <a:ea typeface="Meiryo UI" panose="020B0604030504040204" pitchFamily="50" charset="-128"/>
              </a:rPr>
              <a:t>視聴者が不快にならないように節度あるコメントの入力を心掛ける。</a:t>
            </a:r>
            <a:endParaRPr kumimoji="1" lang="ja-JP" altLang="en-US" sz="28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2998258-7E00-4DE6-A0C5-6EECCEF84E77}"/>
              </a:ext>
            </a:extLst>
          </p:cNvPr>
          <p:cNvSpPr txBox="1"/>
          <p:nvPr/>
        </p:nvSpPr>
        <p:spPr>
          <a:xfrm>
            <a:off x="1533717" y="2052072"/>
            <a:ext cx="5487869" cy="606576"/>
          </a:xfrm>
          <a:prstGeom prst="rect">
            <a:avLst/>
          </a:prstGeom>
          <a:noFill/>
        </p:spPr>
        <p:txBody>
          <a:bodyPr wrap="square" rtlCol="0">
            <a:spAutoFit/>
          </a:bodyPr>
          <a:lstStyle/>
          <a:p>
            <a:pPr>
              <a:lnSpc>
                <a:spcPts val="4500"/>
              </a:lnSpc>
            </a:pPr>
            <a:r>
              <a:rPr kumimoji="1" lang="ja-JP" altLang="en-US" sz="2800" dirty="0">
                <a:latin typeface="Meiryo UI" panose="020B0604030504040204" pitchFamily="50" charset="-128"/>
                <a:ea typeface="Meiryo UI" panose="020B0604030504040204" pitchFamily="50" charset="-128"/>
              </a:rPr>
              <a:t>大型提示装置に表示されたコメント</a:t>
            </a:r>
          </a:p>
        </p:txBody>
      </p:sp>
      <p:pic>
        <p:nvPicPr>
          <p:cNvPr id="24" name="図 23">
            <a:extLst>
              <a:ext uri="{FF2B5EF4-FFF2-40B4-BE49-F238E27FC236}">
                <a16:creationId xmlns:a16="http://schemas.microsoft.com/office/drawing/2014/main" id="{F1A9F27A-8ED8-4101-B7A6-2988CDC801D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3746" y="2209372"/>
            <a:ext cx="2178254" cy="1990379"/>
          </a:xfrm>
          <a:prstGeom prst="rect">
            <a:avLst/>
          </a:prstGeom>
        </p:spPr>
      </p:pic>
      <p:grpSp>
        <p:nvGrpSpPr>
          <p:cNvPr id="25" name="グループ化 24">
            <a:extLst>
              <a:ext uri="{FF2B5EF4-FFF2-40B4-BE49-F238E27FC236}">
                <a16:creationId xmlns:a16="http://schemas.microsoft.com/office/drawing/2014/main" id="{CBFAA8E8-FB28-4E0D-9840-049F2ED719BA}"/>
              </a:ext>
            </a:extLst>
          </p:cNvPr>
          <p:cNvGrpSpPr/>
          <p:nvPr/>
        </p:nvGrpSpPr>
        <p:grpSpPr>
          <a:xfrm>
            <a:off x="1655175" y="5337052"/>
            <a:ext cx="4342955" cy="1135380"/>
            <a:chOff x="1886356" y="2316899"/>
            <a:chExt cx="3873018" cy="1135380"/>
          </a:xfrm>
        </p:grpSpPr>
        <p:sp>
          <p:nvSpPr>
            <p:cNvPr id="26" name="テキスト ボックス 25">
              <a:extLst>
                <a:ext uri="{FF2B5EF4-FFF2-40B4-BE49-F238E27FC236}">
                  <a16:creationId xmlns:a16="http://schemas.microsoft.com/office/drawing/2014/main" id="{FAA49096-2880-4EB9-A4BE-C3E37ECABF3D}"/>
                </a:ext>
              </a:extLst>
            </p:cNvPr>
            <p:cNvSpPr txBox="1"/>
            <p:nvPr/>
          </p:nvSpPr>
          <p:spPr>
            <a:xfrm>
              <a:off x="1886356" y="2316899"/>
              <a:ext cx="3873018" cy="1135380"/>
            </a:xfrm>
            <a:prstGeom prst="rect">
              <a:avLst/>
            </a:prstGeom>
            <a:solidFill>
              <a:schemeClr val="accent1">
                <a:lumMod val="20000"/>
                <a:lumOff val="80000"/>
              </a:schemeClr>
            </a:solidFill>
          </p:spPr>
          <p:txBody>
            <a:bodyPr wrap="square" rtlCol="0">
              <a:spAutoFit/>
            </a:bodyPr>
            <a:lstStyle/>
            <a:p>
              <a:endParaRPr kumimoji="1" lang="ja-JP" altLang="en-US" dirty="0"/>
            </a:p>
          </p:txBody>
        </p:sp>
        <p:sp>
          <p:nvSpPr>
            <p:cNvPr id="27" name="テキスト ボックス 26">
              <a:extLst>
                <a:ext uri="{FF2B5EF4-FFF2-40B4-BE49-F238E27FC236}">
                  <a16:creationId xmlns:a16="http://schemas.microsoft.com/office/drawing/2014/main" id="{25F3314A-BFB7-4DFF-B11A-979A05D4D695}"/>
                </a:ext>
              </a:extLst>
            </p:cNvPr>
            <p:cNvSpPr txBox="1"/>
            <p:nvPr/>
          </p:nvSpPr>
          <p:spPr>
            <a:xfrm>
              <a:off x="1966537" y="2899609"/>
              <a:ext cx="3712657" cy="461665"/>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例えば、こんな意見はどうですか。</a:t>
              </a:r>
            </a:p>
          </p:txBody>
        </p:sp>
        <p:sp>
          <p:nvSpPr>
            <p:cNvPr id="28" name="テキスト ボックス 27">
              <a:extLst>
                <a:ext uri="{FF2B5EF4-FFF2-40B4-BE49-F238E27FC236}">
                  <a16:creationId xmlns:a16="http://schemas.microsoft.com/office/drawing/2014/main" id="{D458BBA1-F964-4AE3-9402-2EB7C7C859C0}"/>
                </a:ext>
              </a:extLst>
            </p:cNvPr>
            <p:cNvSpPr txBox="1"/>
            <p:nvPr/>
          </p:nvSpPr>
          <p:spPr>
            <a:xfrm>
              <a:off x="1966537" y="2372064"/>
              <a:ext cx="3373749" cy="461665"/>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まだ理解できないです。</a:t>
              </a:r>
            </a:p>
          </p:txBody>
        </p:sp>
      </p:grpSp>
    </p:spTree>
    <p:custDataLst>
      <p:tags r:id="rId1"/>
    </p:custDataLst>
    <p:extLst>
      <p:ext uri="{BB962C8B-B14F-4D97-AF65-F5344CB8AC3E}">
        <p14:creationId xmlns:p14="http://schemas.microsoft.com/office/powerpoint/2010/main" val="34136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ags/tag2.xml><?xml version="1.0" encoding="utf-8"?>
<p:tagLst xmlns:a="http://schemas.openxmlformats.org/drawingml/2006/main" xmlns:r="http://schemas.openxmlformats.org/officeDocument/2006/relationships" xmlns:p="http://schemas.openxmlformats.org/presentationml/2006/main">
  <p:tag name="TIMING" val="|9.8|17.5"/>
</p:tagLst>
</file>

<file path=ppt/tags/tag3.xml><?xml version="1.0" encoding="utf-8"?>
<p:tagLst xmlns:a="http://schemas.openxmlformats.org/drawingml/2006/main" xmlns:r="http://schemas.openxmlformats.org/officeDocument/2006/relationships" xmlns:p="http://schemas.openxmlformats.org/presentationml/2006/main">
  <p:tag name="TIMING" val="|16.5"/>
</p:tagLst>
</file>

<file path=ppt/tags/tag4.xml><?xml version="1.0" encoding="utf-8"?>
<p:tagLst xmlns:a="http://schemas.openxmlformats.org/drawingml/2006/main" xmlns:r="http://schemas.openxmlformats.org/officeDocument/2006/relationships" xmlns:p="http://schemas.openxmlformats.org/presentationml/2006/main">
  <p:tag name="TIMING" val="|19.5"/>
</p:tagLst>
</file>

<file path=ppt/tags/tag5.xml><?xml version="1.0" encoding="utf-8"?>
<p:tagLst xmlns:a="http://schemas.openxmlformats.org/drawingml/2006/main" xmlns:r="http://schemas.openxmlformats.org/officeDocument/2006/relationships" xmlns:p="http://schemas.openxmlformats.org/presentationml/2006/main">
  <p:tag name="TIMING" val="|26.5"/>
</p:tagLst>
</file>

<file path=ppt/tags/tag6.xml><?xml version="1.0" encoding="utf-8"?>
<p:tagLst xmlns:a="http://schemas.openxmlformats.org/drawingml/2006/main" xmlns:r="http://schemas.openxmlformats.org/officeDocument/2006/relationships" xmlns:p="http://schemas.openxmlformats.org/presentationml/2006/main">
  <p:tag name="TIMING" val="|13.1"/>
</p:tagLst>
</file>

<file path=ppt/theme/theme1.xml><?xml version="1.0" encoding="utf-8"?>
<a:theme xmlns:a="http://schemas.openxmlformats.org/drawingml/2006/main" name="Office テーマ">
  <a:themeElements>
    <a:clrScheme name="">
      <a:dk1>
        <a:srgbClr val="000000"/>
      </a:dk1>
      <a:lt1>
        <a:srgbClr val="FFFFFF"/>
      </a:lt1>
      <a:dk2>
        <a:srgbClr val="000066"/>
      </a:dk2>
      <a:lt2>
        <a:srgbClr val="808080"/>
      </a:lt2>
      <a:accent1>
        <a:srgbClr val="6699FF"/>
      </a:accent1>
      <a:accent2>
        <a:srgbClr val="FF00FF"/>
      </a:accent2>
      <a:accent3>
        <a:srgbClr val="FFFFFF"/>
      </a:accent3>
      <a:accent4>
        <a:srgbClr val="000000"/>
      </a:accent4>
      <a:accent5>
        <a:srgbClr val="B8CAFF"/>
      </a:accent5>
      <a:accent6>
        <a:srgbClr val="E700E7"/>
      </a:accent6>
      <a:hlink>
        <a:srgbClr val="CC00FF"/>
      </a:hlink>
      <a:folHlink>
        <a:srgbClr val="9933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テーマ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tone.pot[読み取り専用] [互換モード]" id="{FF47E04F-25FF-4CA1-90DF-FB3CFF6A3582}" vid="{1FA07CF4-ACD5-4615-AB0E-B22166036494}"/>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2tone</Template>
  <TotalTime>1941</TotalTime>
  <Words>1888</Words>
  <Application>Microsoft Office PowerPoint</Application>
  <PresentationFormat>ワイド画面</PresentationFormat>
  <Paragraphs>182</Paragraphs>
  <Slides>16</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Meiryo UI</vt:lpstr>
      <vt:lpstr>ＭＳ 明朝</vt:lpstr>
      <vt:lpstr>メイリオ</vt:lpstr>
      <vt:lpstr>Arial</vt:lpstr>
      <vt:lpstr>Calibri</vt:lpstr>
      <vt:lpstr>Times New Roman</vt:lpstr>
      <vt:lpstr>Verdana</vt:lpstr>
      <vt:lpstr>Wingdings</vt:lpstr>
      <vt:lpstr>Office テーマ</vt:lpstr>
      <vt:lpstr>情報モラルについて（学習者用）</vt:lpstr>
      <vt:lpstr>１　情報モラルとは ２　日常モラルと情報機器の仕組みの理解 ３　これまでの学習や指導 ４　学習者用端末を使うときの注意点 ５　授業以外の活動 ６　その他、注意する点 ７　最後に</vt:lpstr>
      <vt:lpstr>１　情報モラルとは</vt:lpstr>
      <vt:lpstr>１　情報モラルとは</vt:lpstr>
      <vt:lpstr>２　日常モラルと情報機器の仕組みの理解</vt:lpstr>
      <vt:lpstr>３　これまでの学習や指導</vt:lpstr>
      <vt:lpstr>４　学習者用端末を扱うときの注意点</vt:lpstr>
      <vt:lpstr>４　学習者用端末を扱うときの注意点</vt:lpstr>
      <vt:lpstr>４　学習者用端末を扱うときの注意点</vt:lpstr>
      <vt:lpstr>４　学習者用端末を扱うときの注意点</vt:lpstr>
      <vt:lpstr>４　学習者用端末を扱うときの注意点</vt:lpstr>
      <vt:lpstr>４　学習者用端末を扱うときの注意点</vt:lpstr>
      <vt:lpstr>５　授業以外の活動</vt:lpstr>
      <vt:lpstr>６　その他、注意する点</vt:lpstr>
      <vt:lpstr>７　最後に</vt:lpstr>
      <vt:lpstr>情報モラルについて（学習者用）</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futsuukyouikuhan.01@gmail.com</dc:creator>
  <cp:lastModifiedBy>教育情報化推進室</cp:lastModifiedBy>
  <cp:revision>160</cp:revision>
  <dcterms:created xsi:type="dcterms:W3CDTF">2020-07-17T04:52:02Z</dcterms:created>
  <dcterms:modified xsi:type="dcterms:W3CDTF">2020-11-29T22:44:55Z</dcterms:modified>
</cp:coreProperties>
</file>