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319" r:id="rId5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52EDDA-F9E4-4030-87F1-6A65825D061D}" v="4" dt="2021-09-30T01:41:13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339"/>
    <p:restoredTop sz="94633"/>
  </p:normalViewPr>
  <p:slideViewPr>
    <p:cSldViewPr snapToGrid="0" snapToObjects="1">
      <p:cViewPr varScale="1">
        <p:scale>
          <a:sx n="69" d="100"/>
          <a:sy n="69" d="100"/>
        </p:scale>
        <p:origin x="72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18B62-C973-B344-A60B-EB7557CA4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18B5F7-BD9E-3A45-9B20-C32A27094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278B88-4D20-C248-A2E1-7C3F5E8CB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5B0-BABB-D143-88CA-2C5371C2CFB4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01ECA9-86D3-614A-A010-706876448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C03B5B-23D6-254D-B6D4-04A52554F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0649-D758-2F44-AE64-DDE5A594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42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1FCD4B-C1CA-CF4E-9F75-B2E9467EE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644844-7734-9646-817E-0A5761BE9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6E36A8-480A-824E-B85B-2B63198A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5B0-BABB-D143-88CA-2C5371C2CFB4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CE1B9D-5542-AC44-90B5-DE9604D6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8C66B6-F597-FB4C-9BF0-19E2D56FB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0649-D758-2F44-AE64-DDE5A594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040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1F2A6EF-1347-6745-AB26-B9D991E5A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2EBE34B-369B-184E-B00A-2C1035E1D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FFE7C3-5180-1C44-81FF-B8E82EA2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5B0-BABB-D143-88CA-2C5371C2CFB4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0CC170-0974-5D4F-AE4B-29EE7F9F0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C9EF68-E693-754D-9E7C-EC730C1BC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0649-D758-2F44-AE64-DDE5A594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07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7340DA-D264-9943-AD2D-C97DEAEF6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759E02-91E8-0B40-AE8E-6CF79C124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B169B0-ADA8-D44D-915E-904655494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5B0-BABB-D143-88CA-2C5371C2CFB4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5246B5-AD39-534D-A6DF-10A9CFBD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CB65EC-5BD2-7C4E-90A1-861E845B8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0649-D758-2F44-AE64-DDE5A594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214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00A3F8-DA9F-0F46-B9D1-73BBC95DC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DDF7F9-4C8C-8A4A-BA95-211A79D21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6E497D-0199-494C-8120-F0A93337D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5B0-BABB-D143-88CA-2C5371C2CFB4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56EEB0-72DC-F640-831F-BDD24D36E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6FAD9A-07E2-E44C-A354-6212AA32E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0649-D758-2F44-AE64-DDE5A594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71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B67BA6-1737-4D4D-80FE-64F60F90B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E14473-55F5-DD48-B53F-141EF083A3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25775F-6D68-3344-8A1B-BB8DAD297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8AE7B7-5CD8-CD47-B23C-0F44C74D0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5B0-BABB-D143-88CA-2C5371C2CFB4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B3506B-E7AC-2648-8D45-C2CACA099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8859B6-7B04-DA42-9540-F5BBB3E77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0649-D758-2F44-AE64-DDE5A594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E6F01F-19A5-2C4A-BA8B-E54486A96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D12CB7-5F3B-234C-87A9-7D2C13CB7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8091BA-E982-BB4B-8BB6-0C2038A48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ADF2625-3FEC-C449-B1DA-5C1E98058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587BCC-EFC4-BD45-9E79-C66B7D345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035B96D-D786-284D-AD43-8BC76FC0D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5B0-BABB-D143-88CA-2C5371C2CFB4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E06278-5612-1743-8B47-B44449F89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1A9D383-7B7B-9F4C-94B8-25B619467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0649-D758-2F44-AE64-DDE5A594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138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495E1B-F17C-EB46-975C-9F617DC36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BDCD825-71D1-4F4B-8166-703A603A5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5B0-BABB-D143-88CA-2C5371C2CFB4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5500267-46B7-FB4F-BD7E-C3533EA1B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EF7F360-A435-974F-B8A0-D96DCADE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0649-D758-2F44-AE64-DDE5A594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49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0E6548-79B0-2549-9F0F-35A02AD39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5B0-BABB-D143-88CA-2C5371C2CFB4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DDC4E8D-1434-964D-AF45-0F3846623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1FFC1C-2389-4A4C-8835-C11B8989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0649-D758-2F44-AE64-DDE5A594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39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01FF17-79AF-1F43-9530-DA76A1EF7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A837FE-FB7A-674D-9F72-DA8AF7B7A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D121D40-1CFB-7142-AAB1-0095985D3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D189D4-1A1A-224F-BA8D-A37BFC50F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5B0-BABB-D143-88CA-2C5371C2CFB4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583216-764A-6848-99D5-A76EDCA88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76EFAA-3E67-8E4B-A63A-9B127C9F5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0649-D758-2F44-AE64-DDE5A594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92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92C973-8972-F440-9DA7-1DF78E095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3363847-AC2E-6C40-BAB5-53F1582D11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B8E6BE-CE61-3F44-8FE1-795B8C6BF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B6C17D-1D9A-2445-ADE8-C2CBEF936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85B0-BABB-D143-88CA-2C5371C2CFB4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10C14D-6124-B840-A3C7-5670B834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091EFA-EC6D-7149-8889-C3DBC2C2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0649-D758-2F44-AE64-DDE5A594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90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04E7857-885F-0548-89B4-D4D41B62A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5252EE-107E-E944-B84E-499582BA2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2DCCB6-CDF1-214A-9D6B-3467DED51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B85B0-BABB-D143-88CA-2C5371C2CFB4}" type="datetimeFigureOut">
              <a:rPr kumimoji="1" lang="ja-JP" altLang="en-US" smtClean="0"/>
              <a:t>2022/3/4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9798C1-451E-C146-A811-E5AA1D2EA2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816393-943A-1643-980C-3ACF0A2F4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40649-D758-2F44-AE64-DDE5A594E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41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>
            <a:extLst>
              <a:ext uri="{FF2B5EF4-FFF2-40B4-BE49-F238E27FC236}">
                <a16:creationId xmlns:a16="http://schemas.microsoft.com/office/drawing/2014/main" id="{3E2D1CE3-BF25-2B42-A50A-26E45FA707FC}"/>
              </a:ext>
            </a:extLst>
          </p:cNvPr>
          <p:cNvSpPr/>
          <p:nvPr/>
        </p:nvSpPr>
        <p:spPr>
          <a:xfrm>
            <a:off x="1677575" y="1392591"/>
            <a:ext cx="4009293" cy="7455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E13C8A-6473-994D-97D3-5FAB4FC35D6A}"/>
              </a:ext>
            </a:extLst>
          </p:cNvPr>
          <p:cNvSpPr txBox="1"/>
          <p:nvPr/>
        </p:nvSpPr>
        <p:spPr>
          <a:xfrm>
            <a:off x="1677575" y="992481"/>
            <a:ext cx="40092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/>
              <a:t>・性格</a:t>
            </a:r>
            <a:endParaRPr lang="en-US" altLang="ja-JP" sz="500" b="1" dirty="0"/>
          </a:p>
        </p:txBody>
      </p:sp>
      <p:sp>
        <p:nvSpPr>
          <p:cNvPr id="11" name="角丸四角形 10">
            <a:extLst>
              <a:ext uri="{FF2B5EF4-FFF2-40B4-BE49-F238E27FC236}">
                <a16:creationId xmlns:a16="http://schemas.microsoft.com/office/drawing/2014/main" id="{DB254CE2-5960-A54B-82BA-C52F689CD8E6}"/>
              </a:ext>
            </a:extLst>
          </p:cNvPr>
          <p:cNvSpPr/>
          <p:nvPr/>
        </p:nvSpPr>
        <p:spPr>
          <a:xfrm>
            <a:off x="1677575" y="2836688"/>
            <a:ext cx="4009293" cy="7455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C920BD1-D0BF-1A46-841F-D529CA9821A9}"/>
              </a:ext>
            </a:extLst>
          </p:cNvPr>
          <p:cNvSpPr txBox="1"/>
          <p:nvPr/>
        </p:nvSpPr>
        <p:spPr>
          <a:xfrm>
            <a:off x="1677575" y="2436578"/>
            <a:ext cx="3262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・出身</a:t>
            </a:r>
            <a:endParaRPr lang="en-US" altLang="ja-JP" sz="500" b="1" dirty="0"/>
          </a:p>
        </p:txBody>
      </p:sp>
      <p:sp>
        <p:nvSpPr>
          <p:cNvPr id="13" name="角丸四角形 12">
            <a:extLst>
              <a:ext uri="{FF2B5EF4-FFF2-40B4-BE49-F238E27FC236}">
                <a16:creationId xmlns:a16="http://schemas.microsoft.com/office/drawing/2014/main" id="{4AC33EFD-9A0F-604D-9E9F-2087D34AABFC}"/>
              </a:ext>
            </a:extLst>
          </p:cNvPr>
          <p:cNvSpPr/>
          <p:nvPr/>
        </p:nvSpPr>
        <p:spPr>
          <a:xfrm>
            <a:off x="6473412" y="1396294"/>
            <a:ext cx="4009293" cy="7455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27D4255-D187-BE40-AF4F-782B98E73ED5}"/>
              </a:ext>
            </a:extLst>
          </p:cNvPr>
          <p:cNvSpPr txBox="1"/>
          <p:nvPr/>
        </p:nvSpPr>
        <p:spPr>
          <a:xfrm>
            <a:off x="6473412" y="996184"/>
            <a:ext cx="40410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・好きな教科</a:t>
            </a:r>
            <a:endParaRPr lang="en-US" altLang="ja-JP" sz="500" b="1" dirty="0"/>
          </a:p>
        </p:txBody>
      </p:sp>
      <p:sp>
        <p:nvSpPr>
          <p:cNvPr id="15" name="角丸四角形 14">
            <a:extLst>
              <a:ext uri="{FF2B5EF4-FFF2-40B4-BE49-F238E27FC236}">
                <a16:creationId xmlns:a16="http://schemas.microsoft.com/office/drawing/2014/main" id="{1855A404-874D-7C42-98DE-E9DB8A622D3B}"/>
              </a:ext>
            </a:extLst>
          </p:cNvPr>
          <p:cNvSpPr/>
          <p:nvPr/>
        </p:nvSpPr>
        <p:spPr>
          <a:xfrm>
            <a:off x="6473412" y="2840391"/>
            <a:ext cx="4009293" cy="7455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5C0F6A2-F54C-4049-9C09-135A7786D59E}"/>
              </a:ext>
            </a:extLst>
          </p:cNvPr>
          <p:cNvSpPr txBox="1"/>
          <p:nvPr/>
        </p:nvSpPr>
        <p:spPr>
          <a:xfrm>
            <a:off x="6473412" y="2440281"/>
            <a:ext cx="3191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・部活動</a:t>
            </a:r>
            <a:endParaRPr lang="en-US" altLang="ja-JP" sz="500" b="1" dirty="0"/>
          </a:p>
        </p:txBody>
      </p:sp>
      <p:sp>
        <p:nvSpPr>
          <p:cNvPr id="17" name="角丸四角形 16">
            <a:extLst>
              <a:ext uri="{FF2B5EF4-FFF2-40B4-BE49-F238E27FC236}">
                <a16:creationId xmlns:a16="http://schemas.microsoft.com/office/drawing/2014/main" id="{B490166E-2419-2940-B7B2-A311DB13820F}"/>
              </a:ext>
            </a:extLst>
          </p:cNvPr>
          <p:cNvSpPr/>
          <p:nvPr/>
        </p:nvSpPr>
        <p:spPr>
          <a:xfrm>
            <a:off x="6473412" y="4284488"/>
            <a:ext cx="4009293" cy="7455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D222D8D-3D60-8A4F-9B3E-4DDC9CC7F484}"/>
              </a:ext>
            </a:extLst>
          </p:cNvPr>
          <p:cNvSpPr txBox="1"/>
          <p:nvPr/>
        </p:nvSpPr>
        <p:spPr>
          <a:xfrm>
            <a:off x="6473409" y="3884378"/>
            <a:ext cx="2871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・休日すること</a:t>
            </a:r>
            <a:endParaRPr lang="en-US" altLang="ja-JP" sz="2000" b="1" dirty="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C0C76BF-A663-454A-A470-0EDFC247663E}"/>
              </a:ext>
            </a:extLst>
          </p:cNvPr>
          <p:cNvSpPr txBox="1"/>
          <p:nvPr/>
        </p:nvSpPr>
        <p:spPr>
          <a:xfrm>
            <a:off x="1397172" y="359940"/>
            <a:ext cx="9369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u="sng"/>
              <a:t>エピソードお助けシート</a:t>
            </a:r>
            <a:endParaRPr lang="en-US" altLang="ja-JP" sz="2400" b="1" u="sng" dirty="0"/>
          </a:p>
        </p:txBody>
      </p:sp>
      <p:sp>
        <p:nvSpPr>
          <p:cNvPr id="20" name="角丸四角形 19">
            <a:extLst>
              <a:ext uri="{FF2B5EF4-FFF2-40B4-BE49-F238E27FC236}">
                <a16:creationId xmlns:a16="http://schemas.microsoft.com/office/drawing/2014/main" id="{04287482-2D43-3F44-AAFB-92AA9139D209}"/>
              </a:ext>
            </a:extLst>
          </p:cNvPr>
          <p:cNvSpPr/>
          <p:nvPr/>
        </p:nvSpPr>
        <p:spPr>
          <a:xfrm>
            <a:off x="1677575" y="4280785"/>
            <a:ext cx="4009293" cy="7455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E85A6C0-B251-7A4A-946F-8B9F6CB9BFAB}"/>
              </a:ext>
            </a:extLst>
          </p:cNvPr>
          <p:cNvSpPr txBox="1"/>
          <p:nvPr/>
        </p:nvSpPr>
        <p:spPr>
          <a:xfrm>
            <a:off x="1677575" y="3880675"/>
            <a:ext cx="40092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・趣味</a:t>
            </a:r>
            <a:endParaRPr lang="en-US" altLang="ja-JP" sz="500" b="1" dirty="0"/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62AFCE20-4E1D-2041-9535-20D66097C7C9}"/>
              </a:ext>
            </a:extLst>
          </p:cNvPr>
          <p:cNvSpPr/>
          <p:nvPr/>
        </p:nvSpPr>
        <p:spPr>
          <a:xfrm>
            <a:off x="1710912" y="5728585"/>
            <a:ext cx="4009293" cy="7455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3045882-DE59-AC41-B60E-16838DE3CF46}"/>
              </a:ext>
            </a:extLst>
          </p:cNvPr>
          <p:cNvSpPr txBox="1"/>
          <p:nvPr/>
        </p:nvSpPr>
        <p:spPr>
          <a:xfrm>
            <a:off x="1710912" y="5328475"/>
            <a:ext cx="3262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/>
              <a:t>・最近ハマっていること</a:t>
            </a:r>
            <a:endParaRPr lang="en-US" altLang="ja-JP" sz="500" b="1" dirty="0"/>
          </a:p>
        </p:txBody>
      </p:sp>
      <p:sp>
        <p:nvSpPr>
          <p:cNvPr id="24" name="角丸四角形 16">
            <a:extLst>
              <a:ext uri="{FF2B5EF4-FFF2-40B4-BE49-F238E27FC236}">
                <a16:creationId xmlns:a16="http://schemas.microsoft.com/office/drawing/2014/main" id="{1B18151C-E794-4BA5-9504-AA2192032724}"/>
              </a:ext>
            </a:extLst>
          </p:cNvPr>
          <p:cNvSpPr/>
          <p:nvPr/>
        </p:nvSpPr>
        <p:spPr>
          <a:xfrm>
            <a:off x="6496506" y="5728585"/>
            <a:ext cx="4009293" cy="74558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CA30036-47EC-442F-99B8-967F5CCEDD80}"/>
              </a:ext>
            </a:extLst>
          </p:cNvPr>
          <p:cNvSpPr txBox="1"/>
          <p:nvPr/>
        </p:nvSpPr>
        <p:spPr>
          <a:xfrm>
            <a:off x="6496503" y="5328475"/>
            <a:ext cx="2871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・好きな食べ物</a:t>
            </a:r>
            <a:endParaRPr lang="en-US" altLang="ja-JP" sz="2000" b="1" dirty="0"/>
          </a:p>
        </p:txBody>
      </p:sp>
    </p:spTree>
    <p:extLst>
      <p:ext uri="{BB962C8B-B14F-4D97-AF65-F5344CB8AC3E}">
        <p14:creationId xmlns:p14="http://schemas.microsoft.com/office/powerpoint/2010/main" val="2100507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CEABEBBA9C2BA4C899B0B1E4AC27872" ma:contentTypeVersion="9" ma:contentTypeDescription="新しいドキュメントを作成します。" ma:contentTypeScope="" ma:versionID="c9ce4bc8c4aea63537d2a7c415ceabce">
  <xsd:schema xmlns:xsd="http://www.w3.org/2001/XMLSchema" xmlns:xs="http://www.w3.org/2001/XMLSchema" xmlns:p="http://schemas.microsoft.com/office/2006/metadata/properties" xmlns:ns2="90572a11-aabd-4965-8e5e-ece9caf46c6d" targetNamespace="http://schemas.microsoft.com/office/2006/metadata/properties" ma:root="true" ma:fieldsID="bb52c0388f74ddb0d1964338a97fce7b" ns2:_="">
    <xsd:import namespace="90572a11-aabd-4965-8e5e-ece9caf46c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572a11-aabd-4965-8e5e-ece9caf46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D0BA97-6AB0-42A9-AE99-71DE3EA61797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90572a11-aabd-4965-8e5e-ece9caf46c6d"/>
  </ds:schemaRefs>
</ds:datastoreItem>
</file>

<file path=customXml/itemProps2.xml><?xml version="1.0" encoding="utf-8"?>
<ds:datastoreItem xmlns:ds="http://schemas.openxmlformats.org/officeDocument/2006/customXml" ds:itemID="{41C1A71A-3EAE-40AE-B253-86C38F3013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9DD639-6FF7-4B46-A980-09CC6ADD2C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572a11-aabd-4965-8e5e-ece9caf46c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28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飛田 智史</dc:creator>
  <cp:lastModifiedBy>岡﨑 充記</cp:lastModifiedBy>
  <cp:revision>9</cp:revision>
  <cp:lastPrinted>2021-09-28T04:30:14Z</cp:lastPrinted>
  <dcterms:created xsi:type="dcterms:W3CDTF">2020-07-12T23:25:57Z</dcterms:created>
  <dcterms:modified xsi:type="dcterms:W3CDTF">2022-03-04T01:06:33Z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0x0101007CEABEBBA9C2BA4C899B0B1E4AC27872</vt:lpwstr>
  </property>
</Properties>
</file>