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80"/>
  </p:notesMasterIdLst>
  <p:sldIdLst>
    <p:sldId id="267" r:id="rId5"/>
    <p:sldId id="360" r:id="rId6"/>
    <p:sldId id="361" r:id="rId7"/>
    <p:sldId id="362" r:id="rId8"/>
    <p:sldId id="363" r:id="rId9"/>
    <p:sldId id="274" r:id="rId10"/>
    <p:sldId id="348" r:id="rId11"/>
    <p:sldId id="316" r:id="rId12"/>
    <p:sldId id="275" r:id="rId13"/>
    <p:sldId id="317" r:id="rId14"/>
    <p:sldId id="318" r:id="rId15"/>
    <p:sldId id="319" r:id="rId16"/>
    <p:sldId id="322" r:id="rId17"/>
    <p:sldId id="320" r:id="rId18"/>
    <p:sldId id="321" r:id="rId19"/>
    <p:sldId id="323" r:id="rId20"/>
    <p:sldId id="349" r:id="rId21"/>
    <p:sldId id="261" r:id="rId22"/>
    <p:sldId id="324" r:id="rId23"/>
    <p:sldId id="327" r:id="rId24"/>
    <p:sldId id="328" r:id="rId25"/>
    <p:sldId id="329" r:id="rId26"/>
    <p:sldId id="330" r:id="rId27"/>
    <p:sldId id="331" r:id="rId28"/>
    <p:sldId id="332" r:id="rId29"/>
    <p:sldId id="335" r:id="rId30"/>
    <p:sldId id="336" r:id="rId31"/>
    <p:sldId id="337" r:id="rId32"/>
    <p:sldId id="338" r:id="rId33"/>
    <p:sldId id="339" r:id="rId34"/>
    <p:sldId id="340" r:id="rId35"/>
    <p:sldId id="341" r:id="rId36"/>
    <p:sldId id="342" r:id="rId37"/>
    <p:sldId id="343" r:id="rId38"/>
    <p:sldId id="344" r:id="rId39"/>
    <p:sldId id="345" r:id="rId40"/>
    <p:sldId id="346" r:id="rId41"/>
    <p:sldId id="347" r:id="rId42"/>
    <p:sldId id="271" r:id="rId43"/>
    <p:sldId id="304" r:id="rId44"/>
    <p:sldId id="305" r:id="rId45"/>
    <p:sldId id="306" r:id="rId46"/>
    <p:sldId id="307" r:id="rId47"/>
    <p:sldId id="311" r:id="rId48"/>
    <p:sldId id="364" r:id="rId49"/>
    <p:sldId id="312" r:id="rId50"/>
    <p:sldId id="259" r:id="rId51"/>
    <p:sldId id="351" r:id="rId52"/>
    <p:sldId id="365" r:id="rId53"/>
    <p:sldId id="313" r:id="rId54"/>
    <p:sldId id="358" r:id="rId55"/>
    <p:sldId id="355" r:id="rId56"/>
    <p:sldId id="357" r:id="rId57"/>
    <p:sldId id="366" r:id="rId58"/>
    <p:sldId id="367" r:id="rId59"/>
    <p:sldId id="368" r:id="rId60"/>
    <p:sldId id="369" r:id="rId61"/>
    <p:sldId id="325" r:id="rId62"/>
    <p:sldId id="326" r:id="rId63"/>
    <p:sldId id="370" r:id="rId64"/>
    <p:sldId id="371" r:id="rId65"/>
    <p:sldId id="372" r:id="rId66"/>
    <p:sldId id="373" r:id="rId67"/>
    <p:sldId id="374" r:id="rId68"/>
    <p:sldId id="375" r:id="rId69"/>
    <p:sldId id="376" r:id="rId70"/>
    <p:sldId id="377" r:id="rId71"/>
    <p:sldId id="378" r:id="rId72"/>
    <p:sldId id="379" r:id="rId73"/>
    <p:sldId id="380" r:id="rId74"/>
    <p:sldId id="381" r:id="rId75"/>
    <p:sldId id="382" r:id="rId76"/>
    <p:sldId id="383" r:id="rId77"/>
    <p:sldId id="384" r:id="rId78"/>
    <p:sldId id="385" r:id="rId79"/>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CBDD39F-A080-4A1E-A41B-B4FF0ED35851}">
          <p14:sldIdLst>
            <p14:sldId id="267"/>
          </p14:sldIdLst>
        </p14:section>
        <p14:section name="イントロダクション" id="{B1CB6B60-0DA3-437D-A42F-5BE57B68D820}">
          <p14:sldIdLst>
            <p14:sldId id="360"/>
            <p14:sldId id="361"/>
            <p14:sldId id="362"/>
            <p14:sldId id="363"/>
          </p14:sldIdLst>
        </p14:section>
        <p14:section name="ルール説明" id="{C57C8BF4-EBC1-47A6-8E31-E4F53F56D1C9}">
          <p14:sldIdLst>
            <p14:sldId id="274"/>
            <p14:sldId id="348"/>
            <p14:sldId id="316"/>
            <p14:sldId id="275"/>
            <p14:sldId id="317"/>
            <p14:sldId id="318"/>
          </p14:sldIdLst>
        </p14:section>
        <p14:section name="カード説明" id="{6CBE5CAE-BA27-4E1C-896D-E2CA7E9BD913}">
          <p14:sldIdLst>
            <p14:sldId id="319"/>
            <p14:sldId id="322"/>
            <p14:sldId id="320"/>
            <p14:sldId id="321"/>
          </p14:sldIdLst>
        </p14:section>
        <p14:section name="デモンストレーション" id="{A47BEC76-9F4D-4ECF-B716-21D03D8703A1}">
          <p14:sldIdLst>
            <p14:sldId id="323"/>
            <p14:sldId id="349"/>
            <p14:sldId id="261"/>
            <p14:sldId id="324"/>
            <p14:sldId id="327"/>
            <p14:sldId id="328"/>
            <p14:sldId id="329"/>
            <p14:sldId id="330"/>
            <p14:sldId id="331"/>
            <p14:sldId id="332"/>
            <p14:sldId id="335"/>
            <p14:sldId id="336"/>
            <p14:sldId id="337"/>
            <p14:sldId id="338"/>
            <p14:sldId id="339"/>
            <p14:sldId id="340"/>
            <p14:sldId id="341"/>
            <p14:sldId id="342"/>
            <p14:sldId id="343"/>
            <p14:sldId id="344"/>
            <p14:sldId id="345"/>
            <p14:sldId id="346"/>
          </p14:sldIdLst>
        </p14:section>
        <p14:section name="演習" id="{263E8DBA-FF3E-4702-890C-B1118F43DF91}">
          <p14:sldIdLst>
            <p14:sldId id="347"/>
            <p14:sldId id="271"/>
            <p14:sldId id="304"/>
            <p14:sldId id="305"/>
            <p14:sldId id="306"/>
            <p14:sldId id="307"/>
          </p14:sldIdLst>
        </p14:section>
        <p14:section name="まとめ・振り返り" id="{BBF3EC28-1274-42B9-AD1D-76C5284A7082}">
          <p14:sldIdLst>
            <p14:sldId id="311"/>
            <p14:sldId id="364"/>
            <p14:sldId id="312"/>
            <p14:sldId id="259"/>
            <p14:sldId id="351"/>
            <p14:sldId id="365"/>
            <p14:sldId id="313"/>
            <p14:sldId id="358"/>
            <p14:sldId id="355"/>
            <p14:sldId id="357"/>
          </p14:sldIdLst>
        </p14:section>
        <p14:section name="◆デモンストレーション別案" id="{C4616798-7AD4-42E9-AEF0-66EC44B8CE08}">
          <p14:sldIdLst>
            <p14:sldId id="366"/>
            <p14:sldId id="367"/>
            <p14:sldId id="368"/>
            <p14:sldId id="369"/>
            <p14:sldId id="325"/>
            <p14:sldId id="326"/>
            <p14:sldId id="370"/>
            <p14:sldId id="371"/>
            <p14:sldId id="372"/>
            <p14:sldId id="373"/>
            <p14:sldId id="374"/>
            <p14:sldId id="375"/>
            <p14:sldId id="376"/>
            <p14:sldId id="377"/>
            <p14:sldId id="378"/>
            <p14:sldId id="379"/>
            <p14:sldId id="380"/>
            <p14:sldId id="381"/>
            <p14:sldId id="382"/>
            <p14:sldId id="383"/>
            <p14:sldId id="384"/>
            <p14:sldId id="3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02" autoAdjust="0"/>
    <p:restoredTop sz="66930" autoAdjust="0"/>
  </p:normalViewPr>
  <p:slideViewPr>
    <p:cSldViewPr snapToGrid="0">
      <p:cViewPr varScale="1">
        <p:scale>
          <a:sx n="78" d="100"/>
          <a:sy n="78" d="100"/>
        </p:scale>
        <p:origin x="96" y="49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3493B0A-A693-458E-AFB8-77212C0A39AE}" type="datetimeFigureOut">
              <a:rPr kumimoji="1" lang="ja-JP" altLang="en-US" smtClean="0"/>
              <a:t>2023/1/18</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8B079AC-B081-496D-AD88-54277DB4EA14}" type="slidenum">
              <a:rPr kumimoji="1" lang="ja-JP" altLang="en-US" smtClean="0"/>
              <a:t>‹#›</a:t>
            </a:fld>
            <a:endParaRPr kumimoji="1" lang="ja-JP" altLang="en-US"/>
          </a:p>
        </p:txBody>
      </p:sp>
    </p:spTree>
    <p:extLst>
      <p:ext uri="{BB962C8B-B14F-4D97-AF65-F5344CB8AC3E}">
        <p14:creationId xmlns:p14="http://schemas.microsoft.com/office/powerpoint/2010/main" val="15872737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実施形態</a:t>
            </a:r>
            <a:endParaRPr kumimoji="1" lang="en-US" altLang="ja-JP" dirty="0"/>
          </a:p>
          <a:p>
            <a:r>
              <a:rPr kumimoji="1" lang="ja-JP" altLang="en-US" dirty="0"/>
              <a:t>グループワーク（</a:t>
            </a:r>
            <a:r>
              <a:rPr kumimoji="1" lang="en-US" altLang="ja-JP" dirty="0"/>
              <a:t>4</a:t>
            </a:r>
            <a:r>
              <a:rPr kumimoji="1" lang="ja-JP" altLang="en-US" dirty="0"/>
              <a:t>名程度）</a:t>
            </a:r>
            <a:endParaRPr kumimoji="1" lang="en-US" altLang="ja-JP" dirty="0"/>
          </a:p>
          <a:p>
            <a:endParaRPr kumimoji="1" lang="en-US" altLang="ja-JP" dirty="0"/>
          </a:p>
          <a:p>
            <a:r>
              <a:rPr kumimoji="1" lang="ja-JP" altLang="en-US" dirty="0"/>
              <a:t>準備物</a:t>
            </a:r>
            <a:endParaRPr kumimoji="1" lang="en-US" altLang="ja-JP" dirty="0"/>
          </a:p>
          <a:p>
            <a:r>
              <a:rPr kumimoji="1" lang="ja-JP" altLang="en-US" dirty="0"/>
              <a:t>プロセスシート　</a:t>
            </a:r>
            <a:r>
              <a:rPr kumimoji="1" lang="en-US" altLang="ja-JP" dirty="0"/>
              <a:t>A3</a:t>
            </a:r>
            <a:r>
              <a:rPr kumimoji="1" lang="ja-JP" altLang="en-US" dirty="0"/>
              <a:t>サイズ　グループに</a:t>
            </a:r>
            <a:r>
              <a:rPr kumimoji="1" lang="en-US" altLang="ja-JP" dirty="0"/>
              <a:t>1</a:t>
            </a:r>
            <a:r>
              <a:rPr kumimoji="1" lang="ja-JP" altLang="en-US" dirty="0"/>
              <a:t>枚</a:t>
            </a:r>
            <a:endParaRPr kumimoji="1" lang="en-US" altLang="ja-JP" dirty="0"/>
          </a:p>
          <a:p>
            <a:r>
              <a:rPr kumimoji="1" lang="ja-JP" altLang="en-US" dirty="0"/>
              <a:t>プロセスカード　</a:t>
            </a:r>
            <a:r>
              <a:rPr kumimoji="1" lang="en-US" altLang="ja-JP" dirty="0"/>
              <a:t>12</a:t>
            </a:r>
            <a:r>
              <a:rPr kumimoji="1" lang="ja-JP" altLang="en-US" dirty="0"/>
              <a:t>枚　グループに</a:t>
            </a:r>
            <a:r>
              <a:rPr kumimoji="1" lang="en-US" altLang="ja-JP" dirty="0"/>
              <a:t>1</a:t>
            </a:r>
            <a:r>
              <a:rPr kumimoji="1" lang="ja-JP" altLang="en-US" dirty="0"/>
              <a:t>セット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お知らせ</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スライド</a:t>
            </a:r>
            <a:r>
              <a:rPr kumimoji="1" lang="en-US" altLang="ja-JP" dirty="0"/>
              <a:t>15</a:t>
            </a:r>
            <a:r>
              <a:rPr kumimoji="1" lang="ja-JP" altLang="en-US" dirty="0"/>
              <a:t>～</a:t>
            </a:r>
            <a:r>
              <a:rPr kumimoji="1" lang="en-US" altLang="ja-JP" dirty="0"/>
              <a:t>36</a:t>
            </a:r>
            <a:r>
              <a:rPr kumimoji="1" lang="ja-JP" altLang="en-US" dirty="0"/>
              <a:t>は、このプログラムでの話合いの方法を説明するデモンストレーションの箇所です。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新しい給食のメニューについて話し合う過程がデモンストレーションされています。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別の話合いテーマとして、スライド</a:t>
            </a:r>
            <a:r>
              <a:rPr kumimoji="1" lang="en-US" altLang="ja-JP" dirty="0"/>
              <a:t>53</a:t>
            </a:r>
            <a:r>
              <a:rPr kumimoji="1" lang="ja-JP" altLang="en-US" dirty="0"/>
              <a:t>～</a:t>
            </a:r>
            <a:r>
              <a:rPr kumimoji="1" lang="en-US" altLang="ja-JP" dirty="0"/>
              <a:t>74</a:t>
            </a:r>
            <a:r>
              <a:rPr kumimoji="1" lang="ja-JP" altLang="en-US" dirty="0"/>
              <a:t>に新しい校則をつくることをテーマにしたデモンストレーションも準備しています。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必要に応じて使いやすい方をお使いください。（スライドを差し替えてください。）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0</a:t>
            </a:fld>
            <a:endParaRPr kumimoji="1" lang="ja-JP" altLang="en-US"/>
          </a:p>
        </p:txBody>
      </p:sp>
    </p:spTree>
    <p:extLst>
      <p:ext uri="{BB962C8B-B14F-4D97-AF65-F5344CB8AC3E}">
        <p14:creationId xmlns:p14="http://schemas.microsoft.com/office/powerpoint/2010/main" val="35343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では、ルールその③です。</a:t>
            </a:r>
            <a:endParaRPr kumimoji="1" lang="en-US" altLang="ja-JP" dirty="0"/>
          </a:p>
          <a:p>
            <a:r>
              <a:rPr kumimoji="1" lang="ja-JP" altLang="en-US" dirty="0"/>
              <a:t>山札にしたカードを上から順番に一枚ずつ引いてください。</a:t>
            </a:r>
            <a:endParaRPr kumimoji="1" lang="en-US" altLang="ja-JP" dirty="0"/>
          </a:p>
          <a:p>
            <a:r>
              <a:rPr kumimoji="1" lang="ja-JP" altLang="en-US" dirty="0"/>
              <a:t>そしてそのカードに書いてあるプロセスを実行し話合いを進めてください。</a:t>
            </a:r>
            <a:endParaRPr kumimoji="1" lang="en-US" altLang="ja-JP" dirty="0"/>
          </a:p>
          <a:p>
            <a:r>
              <a:rPr kumimoji="1" lang="ja-JP" altLang="en-US" dirty="0"/>
              <a:t>そのカードはプロセスシートの枠の中に順番に置いていってください。</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9</a:t>
            </a:fld>
            <a:endParaRPr kumimoji="1" lang="ja-JP" altLang="en-US"/>
          </a:p>
        </p:txBody>
      </p:sp>
    </p:spTree>
    <p:extLst>
      <p:ext uri="{BB962C8B-B14F-4D97-AF65-F5344CB8AC3E}">
        <p14:creationId xmlns:p14="http://schemas.microsoft.com/office/powerpoint/2010/main" val="4127777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最後に、ルールその④です。</a:t>
            </a:r>
            <a:endParaRPr kumimoji="1" lang="en-US" altLang="ja-JP" dirty="0"/>
          </a:p>
          <a:p>
            <a:r>
              <a:rPr kumimoji="1" lang="ja-JP" altLang="en-US" dirty="0"/>
              <a:t>各グループですべてのカードのプロセスを実行した結果、決まった案／アイデアを全体に発表します。</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10</a:t>
            </a:fld>
            <a:endParaRPr kumimoji="1" lang="ja-JP" altLang="en-US"/>
          </a:p>
        </p:txBody>
      </p:sp>
    </p:spTree>
    <p:extLst>
      <p:ext uri="{BB962C8B-B14F-4D97-AF65-F5344CB8AC3E}">
        <p14:creationId xmlns:p14="http://schemas.microsoft.com/office/powerpoint/2010/main" val="139375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話合いのテーマ発表の前に、</a:t>
            </a:r>
            <a:r>
              <a:rPr kumimoji="1" lang="en-US" altLang="ja-JP" dirty="0"/>
              <a:t>12</a:t>
            </a:r>
            <a:r>
              <a:rPr kumimoji="1" lang="ja-JP" altLang="en-US" dirty="0"/>
              <a:t>枚のプロセスカードの説明です。</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11</a:t>
            </a:fld>
            <a:endParaRPr kumimoji="1" lang="ja-JP" altLang="en-US"/>
          </a:p>
        </p:txBody>
      </p:sp>
    </p:spTree>
    <p:extLst>
      <p:ext uri="{BB962C8B-B14F-4D97-AF65-F5344CB8AC3E}">
        <p14:creationId xmlns:p14="http://schemas.microsoft.com/office/powerpoint/2010/main" val="351261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冒頭にお話しした「考える」「話し合う」「決める」「発表」のカード。これらのカードは、話合いのベースになる</a:t>
            </a:r>
            <a:r>
              <a:rPr kumimoji="1" lang="en-US" altLang="ja-JP" dirty="0"/>
              <a:t>4</a:t>
            </a:r>
            <a:r>
              <a:rPr kumimoji="1" lang="ja-JP" altLang="en-US" dirty="0"/>
              <a:t>つのプロセスです。</a:t>
            </a:r>
            <a:endParaRPr kumimoji="1" lang="en-US" altLang="ja-JP" dirty="0"/>
          </a:p>
          <a:p>
            <a:endParaRPr kumimoji="1" lang="en-US" altLang="ja-JP" dirty="0"/>
          </a:p>
          <a:p>
            <a:r>
              <a:rPr kumimoji="1" lang="ja-JP" altLang="en-US" dirty="0"/>
              <a:t>■「もう一回」カード。このカードを引いたら、“もう散々考えたし話し合った・・・！”と思ったとしても、さらにもう一度、これまでのプロセスを参考にしながら考えてください。</a:t>
            </a:r>
            <a:endParaRPr kumimoji="1" lang="en-US" altLang="ja-JP" dirty="0"/>
          </a:p>
          <a:p>
            <a:endParaRPr kumimoji="1" lang="en-US" altLang="ja-JP" dirty="0"/>
          </a:p>
          <a:p>
            <a:r>
              <a:rPr kumimoji="1" lang="ja-JP" altLang="en-US" dirty="0"/>
              <a:t>■「シェア」カード。このカードを引いたら、隣の人、隣のチームとお互い考えたアイデアをシェアしてヒントを得ましょう。</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12</a:t>
            </a:fld>
            <a:endParaRPr kumimoji="1" lang="ja-JP" altLang="en-US"/>
          </a:p>
        </p:txBody>
      </p:sp>
    </p:spTree>
    <p:extLst>
      <p:ext uri="{BB962C8B-B14F-4D97-AF65-F5344CB8AC3E}">
        <p14:creationId xmlns:p14="http://schemas.microsoft.com/office/powerpoint/2010/main" val="1409462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■「仲間」カード。このカードを引いたら、一人で悩まずに、仲間を見つけて一緒に考えてみてください。</a:t>
            </a:r>
            <a:endParaRPr kumimoji="1" lang="en-US" altLang="ja-JP" dirty="0"/>
          </a:p>
          <a:p>
            <a:endParaRPr kumimoji="1" lang="en-US" altLang="ja-JP" dirty="0"/>
          </a:p>
          <a:p>
            <a:r>
              <a:rPr kumimoji="1" lang="ja-JP" altLang="en-US" dirty="0"/>
              <a:t>■「キャラ」カード。このカードを引いたら、自分のキャラ／役割を決めて。その通りどおり振る舞ってみてください。ツッコミ役、ネガティブ思考キャラ、超ポジティブ思考キャラ、何でもアリなので、その役割通りに振る舞ってください。</a:t>
            </a:r>
            <a:endParaRPr kumimoji="1" lang="en-US" altLang="ja-JP" dirty="0"/>
          </a:p>
          <a:p>
            <a:endParaRPr kumimoji="1" lang="en-US" altLang="ja-JP" dirty="0"/>
          </a:p>
          <a:p>
            <a:r>
              <a:rPr kumimoji="1" lang="ja-JP" altLang="en-US" dirty="0"/>
              <a:t>■「ルール」カード。このカードを引いたら、今日の決め事、アイデアを決めるにあたってのルールを</a:t>
            </a:r>
            <a:r>
              <a:rPr kumimoji="1" lang="en-US" altLang="ja-JP" dirty="0"/>
              <a:t>3</a:t>
            </a:r>
            <a:r>
              <a:rPr kumimoji="1" lang="ja-JP" altLang="en-US" dirty="0"/>
              <a:t>つ決めてください。「条件」でも良いです。</a:t>
            </a:r>
            <a:r>
              <a:rPr kumimoji="1" lang="en-US" altLang="ja-JP" dirty="0"/>
              <a:t>3</a:t>
            </a:r>
            <a:r>
              <a:rPr kumimoji="1" lang="ja-JP" altLang="en-US" dirty="0"/>
              <a:t>つ決めてください。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13</a:t>
            </a:fld>
            <a:endParaRPr kumimoji="1" lang="ja-JP" altLang="en-US"/>
          </a:p>
        </p:txBody>
      </p:sp>
    </p:spTree>
    <p:extLst>
      <p:ext uri="{BB962C8B-B14F-4D97-AF65-F5344CB8AC3E}">
        <p14:creationId xmlns:p14="http://schemas.microsoft.com/office/powerpoint/2010/main" val="109468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胸騒ぎ」カード。このカードを引いたら、普段は”こんなこと言ったらみんな困惑しちゃうかな・・・“と思って遠慮してしまうこと、どんどん言ってください。チーム内にざわざわを起こしてください。</a:t>
            </a:r>
            <a:endParaRPr kumimoji="1" lang="en-US" altLang="ja-JP" dirty="0"/>
          </a:p>
          <a:p>
            <a:endParaRPr kumimoji="1" lang="en-US" altLang="ja-JP" dirty="0"/>
          </a:p>
          <a:p>
            <a:r>
              <a:rPr kumimoji="1" lang="ja-JP" altLang="en-US" dirty="0"/>
              <a:t>■「ちゃぶ台返し」カード。このカードを引いたら、今まで出てきた案をひっくり返してください。チームメンバーに嫌がられるかな、とか気にしないで思いきりひっくり返してください。</a:t>
            </a:r>
            <a:endParaRPr kumimoji="1" lang="en-US" altLang="ja-JP" dirty="0"/>
          </a:p>
          <a:p>
            <a:endParaRPr kumimoji="1" lang="en-US" altLang="ja-JP" dirty="0"/>
          </a:p>
          <a:p>
            <a:r>
              <a:rPr kumimoji="1" lang="ja-JP" altLang="en-US" dirty="0"/>
              <a:t>■「応援演説」カード。このカードを引いたら、チーム内で出てきた案のうち</a:t>
            </a:r>
            <a:r>
              <a:rPr kumimoji="1" lang="en-US" altLang="ja-JP" dirty="0"/>
              <a:t>1</a:t>
            </a:r>
            <a:r>
              <a:rPr kumimoji="1" lang="ja-JP" altLang="en-US" dirty="0"/>
              <a:t>つ選んで応援してください。</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14</a:t>
            </a:fld>
            <a:endParaRPr kumimoji="1" lang="ja-JP" altLang="en-US"/>
          </a:p>
        </p:txBody>
      </p:sp>
    </p:spTree>
    <p:extLst>
      <p:ext uri="{BB962C8B-B14F-4D97-AF65-F5344CB8AC3E}">
        <p14:creationId xmlns:p14="http://schemas.microsoft.com/office/powerpoint/2010/main" val="1630688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では、プロセスカードの使い方を、仮のテーマでデモンストレーションします。</a:t>
            </a:r>
            <a:endParaRPr kumimoji="1" lang="en-US" altLang="ja-JP" dirty="0"/>
          </a:p>
          <a:p>
            <a:r>
              <a:rPr kumimoji="1" lang="ja-JP" altLang="en-US" dirty="0"/>
              <a:t>（スライド</a:t>
            </a:r>
            <a:r>
              <a:rPr kumimoji="1" lang="en-US" altLang="ja-JP" dirty="0"/>
              <a:t>53</a:t>
            </a:r>
            <a:r>
              <a:rPr kumimoji="1" lang="ja-JP" altLang="en-US" dirty="0"/>
              <a:t>以降に別案のデモンストレーションがあります。使いやすい方をお使いください。）</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15</a:t>
            </a:fld>
            <a:endParaRPr kumimoji="1" lang="ja-JP" altLang="en-US"/>
          </a:p>
        </p:txBody>
      </p:sp>
    </p:spTree>
    <p:extLst>
      <p:ext uri="{BB962C8B-B14F-4D97-AF65-F5344CB8AC3E}">
        <p14:creationId xmlns:p14="http://schemas.microsoft.com/office/powerpoint/2010/main" val="2632895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例えば、話合いのテーマが、「新しい給食のメニュー（を考える）」だとします。</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16</a:t>
            </a:fld>
            <a:endParaRPr kumimoji="1" lang="ja-JP" altLang="en-US"/>
          </a:p>
        </p:txBody>
      </p:sp>
    </p:spTree>
    <p:extLst>
      <p:ext uri="{BB962C8B-B14F-4D97-AF65-F5344CB8AC3E}">
        <p14:creationId xmlns:p14="http://schemas.microsoft.com/office/powerpoint/2010/main" val="1505477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枚目に引いたのが「ちゃぶ台返し」カードだった場合。</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17</a:t>
            </a:fld>
            <a:endParaRPr kumimoji="1" lang="ja-JP" altLang="en-US"/>
          </a:p>
        </p:txBody>
      </p:sp>
    </p:spTree>
    <p:extLst>
      <p:ext uri="{BB962C8B-B14F-4D97-AF65-F5344CB8AC3E}">
        <p14:creationId xmlns:p14="http://schemas.microsoft.com/office/powerpoint/2010/main" val="140813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err="1"/>
              <a:t>ちゃぶ</a:t>
            </a:r>
            <a:r>
              <a:rPr kumimoji="1" lang="ja-JP" altLang="en-US" dirty="0"/>
              <a:t>台返しをしなくてはならないので、「そもそも、給食なんて要らない！メニュー考えない！」という意見もアリです。</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18</a:t>
            </a:fld>
            <a:endParaRPr kumimoji="1" lang="ja-JP" altLang="en-US"/>
          </a:p>
        </p:txBody>
      </p:sp>
    </p:spTree>
    <p:extLst>
      <p:ext uri="{BB962C8B-B14F-4D97-AF65-F5344CB8AC3E}">
        <p14:creationId xmlns:p14="http://schemas.microsoft.com/office/powerpoint/2010/main" val="606807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「考える」「話し合う」「決める」「発表」。これらは、話合いのベースになる</a:t>
            </a:r>
            <a:r>
              <a:rPr kumimoji="1" lang="en-US" altLang="ja-JP" dirty="0"/>
              <a:t>4</a:t>
            </a:r>
            <a:r>
              <a:rPr kumimoji="1" lang="ja-JP" altLang="en-US" dirty="0"/>
              <a:t>つのプロセスです。</a:t>
            </a:r>
            <a:endParaRPr kumimoji="1" lang="en-US" altLang="ja-JP" dirty="0"/>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1</a:t>
            </a:fld>
            <a:endParaRPr kumimoji="1" lang="ja-JP" altLang="en-US"/>
          </a:p>
        </p:txBody>
      </p:sp>
    </p:spTree>
    <p:extLst>
      <p:ext uri="{BB962C8B-B14F-4D97-AF65-F5344CB8AC3E}">
        <p14:creationId xmlns:p14="http://schemas.microsoft.com/office/powerpoint/2010/main" val="2842759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ここで一旦「決める」カードを引いた場合。</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19</a:t>
            </a:fld>
            <a:endParaRPr kumimoji="1" lang="ja-JP" altLang="en-US"/>
          </a:p>
        </p:txBody>
      </p:sp>
    </p:spTree>
    <p:extLst>
      <p:ext uri="{BB962C8B-B14F-4D97-AF65-F5344CB8AC3E}">
        <p14:creationId xmlns:p14="http://schemas.microsoft.com/office/powerpoint/2010/main" val="954689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今まで実行したプロセス、今まで出てきたアイデアを振り返って新しい給食のメニューは「牛丼」に決定します。</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20</a:t>
            </a:fld>
            <a:endParaRPr kumimoji="1" lang="ja-JP" altLang="en-US"/>
          </a:p>
        </p:txBody>
      </p:sp>
    </p:spTree>
    <p:extLst>
      <p:ext uri="{BB962C8B-B14F-4D97-AF65-F5344CB8AC3E}">
        <p14:creationId xmlns:p14="http://schemas.microsoft.com/office/powerpoint/2010/main" val="728374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アイデアを決めたものの、まだまだカードは続きます。</a:t>
            </a:r>
            <a:endParaRPr kumimoji="1" lang="en-US" altLang="ja-JP" dirty="0"/>
          </a:p>
          <a:p>
            <a:r>
              <a:rPr kumimoji="1" lang="ja-JP" altLang="en-US" dirty="0"/>
              <a:t>さらに「ルール」カードを引いた時。今回の決め事、新しい給食のメニューに関するルールを</a:t>
            </a:r>
            <a:r>
              <a:rPr kumimoji="1" lang="en-US" altLang="ja-JP" dirty="0"/>
              <a:t>3</a:t>
            </a:r>
            <a:r>
              <a:rPr kumimoji="1" lang="ja-JP" altLang="en-US" dirty="0"/>
              <a:t>つ決めます。</a:t>
            </a:r>
            <a:endParaRPr kumimoji="1" lang="en-US" altLang="ja-JP" dirty="0"/>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21</a:t>
            </a:fld>
            <a:endParaRPr kumimoji="1" lang="ja-JP" altLang="en-US"/>
          </a:p>
        </p:txBody>
      </p:sp>
    </p:spTree>
    <p:extLst>
      <p:ext uri="{BB962C8B-B14F-4D97-AF65-F5344CB8AC3E}">
        <p14:creationId xmlns:p14="http://schemas.microsoft.com/office/powerpoint/2010/main" val="2187097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給食だから、</a:t>
            </a:r>
            <a:endParaRPr kumimoji="1" lang="en-US" altLang="ja-JP" dirty="0"/>
          </a:p>
          <a:p>
            <a:r>
              <a:rPr kumimoji="1" lang="en-US" altLang="ja-JP" dirty="0"/>
              <a:t>1.</a:t>
            </a:r>
            <a:r>
              <a:rPr kumimoji="1" lang="ja-JP" altLang="en-US" dirty="0"/>
              <a:t>なるべく誰でも食べられるメニュー</a:t>
            </a:r>
            <a:endParaRPr kumimoji="1" lang="en-US" altLang="ja-JP" dirty="0"/>
          </a:p>
          <a:p>
            <a:r>
              <a:rPr kumimoji="1" lang="ja-JP" altLang="en-US" dirty="0"/>
              <a:t>これは、好き嫌いだけでなく、アレルギーや宗教上の制限等も考慮しましょう。</a:t>
            </a:r>
            <a:endParaRPr kumimoji="1" lang="en-US" altLang="ja-JP" dirty="0"/>
          </a:p>
          <a:p>
            <a:r>
              <a:rPr kumimoji="1" lang="en-US" altLang="ja-JP" dirty="0"/>
              <a:t>2.</a:t>
            </a:r>
            <a:r>
              <a:rPr kumimoji="1" lang="ja-JP" altLang="en-US" dirty="0"/>
              <a:t>体に良いメニュー</a:t>
            </a:r>
            <a:endParaRPr kumimoji="1" lang="en-US" altLang="ja-JP" dirty="0"/>
          </a:p>
          <a:p>
            <a:r>
              <a:rPr kumimoji="1" lang="en-US" altLang="ja-JP" dirty="0"/>
              <a:t>3.</a:t>
            </a:r>
            <a:r>
              <a:rPr kumimoji="1" lang="ja-JP" altLang="en-US" dirty="0"/>
              <a:t>地域（やまぐち）の特産物を使ったメニュー</a:t>
            </a:r>
            <a:endParaRPr kumimoji="1" lang="en-US" altLang="ja-JP" dirty="0"/>
          </a:p>
          <a:p>
            <a:r>
              <a:rPr kumimoji="1" lang="ja-JP" altLang="en-US" dirty="0"/>
              <a:t>をルール／条件にします。</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22</a:t>
            </a:fld>
            <a:endParaRPr kumimoji="1" lang="ja-JP" altLang="en-US"/>
          </a:p>
        </p:txBody>
      </p:sp>
    </p:spTree>
    <p:extLst>
      <p:ext uri="{BB962C8B-B14F-4D97-AF65-F5344CB8AC3E}">
        <p14:creationId xmlns:p14="http://schemas.microsoft.com/office/powerpoint/2010/main" val="108174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ここでまた唐突に「キャラ」カードを引いた場合。</a:t>
            </a:r>
            <a:endParaRPr kumimoji="1" lang="en-US" altLang="ja-JP" dirty="0"/>
          </a:p>
          <a:p>
            <a:endParaRPr kumimoji="1" lang="en-US" altLang="ja-JP" dirty="0"/>
          </a:p>
          <a:p>
            <a:r>
              <a:rPr kumimoji="1" lang="ja-JP" altLang="en-US" dirty="0"/>
              <a:t>自分の役割を決めて、そのとおりに振る舞わないとなりません。</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23</a:t>
            </a:fld>
            <a:endParaRPr kumimoji="1" lang="ja-JP" altLang="en-US"/>
          </a:p>
        </p:txBody>
      </p:sp>
    </p:spTree>
    <p:extLst>
      <p:ext uri="{BB962C8B-B14F-4D97-AF65-F5344CB8AC3E}">
        <p14:creationId xmlns:p14="http://schemas.microsoft.com/office/powerpoint/2010/main" val="4259833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自分を、心配性キャラ／ネガティブ思考キャラにして、その役割として、あえてネガティブな思考で意見を述べます。</a:t>
            </a:r>
            <a:endParaRPr kumimoji="1" lang="en-US" altLang="ja-JP" dirty="0"/>
          </a:p>
          <a:p>
            <a:endParaRPr kumimoji="1" lang="en-US" altLang="ja-JP" dirty="0"/>
          </a:p>
          <a:p>
            <a:r>
              <a:rPr kumimoji="1" lang="ja-JP" altLang="en-US" dirty="0"/>
              <a:t>「地域の特産物って、原材料として意外と値段が高くないのかなあ。給食でみんなに提供できるの・・・？」</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24</a:t>
            </a:fld>
            <a:endParaRPr kumimoji="1" lang="ja-JP" altLang="en-US"/>
          </a:p>
        </p:txBody>
      </p:sp>
    </p:spTree>
    <p:extLst>
      <p:ext uri="{BB962C8B-B14F-4D97-AF65-F5344CB8AC3E}">
        <p14:creationId xmlns:p14="http://schemas.microsoft.com/office/powerpoint/2010/main" val="2981772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ちょっと議論が行き詰まったところで、「シェア」カードを引いた場合。</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25</a:t>
            </a:fld>
            <a:endParaRPr kumimoji="1" lang="ja-JP" altLang="en-US"/>
          </a:p>
        </p:txBody>
      </p:sp>
    </p:spTree>
    <p:extLst>
      <p:ext uri="{BB962C8B-B14F-4D97-AF65-F5344CB8AC3E}">
        <p14:creationId xmlns:p14="http://schemas.microsoft.com/office/powerpoint/2010/main" val="1608522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隣のテーブルのアイデアをシェアしてもらいます。</a:t>
            </a:r>
            <a:endParaRPr kumimoji="1" lang="en-US" altLang="ja-JP" dirty="0"/>
          </a:p>
          <a:p>
            <a:endParaRPr kumimoji="1" lang="en-US" altLang="ja-JP" dirty="0"/>
          </a:p>
          <a:p>
            <a:r>
              <a:rPr kumimoji="1" lang="ja-JP" altLang="en-US" dirty="0"/>
              <a:t>隣のテーブルの案は、「生徒が考えたメニュー」？なるほど。</a:t>
            </a:r>
            <a:endParaRPr kumimoji="1" lang="en-US" altLang="ja-JP" dirty="0"/>
          </a:p>
          <a:p>
            <a:r>
              <a:rPr kumimoji="1" lang="ja-JP" altLang="en-US" dirty="0"/>
              <a:t>私たちのテーブルの案は、まだまだ議論の真っただ中、拡散中だなあ。</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26</a:t>
            </a:fld>
            <a:endParaRPr kumimoji="1" lang="ja-JP" altLang="en-US"/>
          </a:p>
        </p:txBody>
      </p:sp>
    </p:spTree>
    <p:extLst>
      <p:ext uri="{BB962C8B-B14F-4D97-AF65-F5344CB8AC3E}">
        <p14:creationId xmlns:p14="http://schemas.microsoft.com/office/powerpoint/2010/main" val="2682475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アイデアまだまだ決められない中、「応援演説」カードを引いた場合。</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27</a:t>
            </a:fld>
            <a:endParaRPr kumimoji="1" lang="ja-JP" altLang="en-US"/>
          </a:p>
        </p:txBody>
      </p:sp>
    </p:spTree>
    <p:extLst>
      <p:ext uri="{BB962C8B-B14F-4D97-AF65-F5344CB8AC3E}">
        <p14:creationId xmlns:p14="http://schemas.microsoft.com/office/powerpoint/2010/main" val="6122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今まで実行したプロセス、今まで出てきたアイデアや意見を振り返って・・・。</a:t>
            </a:r>
            <a:endParaRPr kumimoji="1" lang="en-US" altLang="ja-JP" dirty="0"/>
          </a:p>
          <a:p>
            <a:endParaRPr kumimoji="1" lang="en-US" altLang="ja-JP" dirty="0"/>
          </a:p>
          <a:p>
            <a:r>
              <a:rPr kumimoji="1" lang="ja-JP" altLang="en-US" dirty="0"/>
              <a:t>「さっきの牛丼案、私もいいと思う！やまぐちには、値段高いけど、無角和牛という特産物もあるよね！」</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28</a:t>
            </a:fld>
            <a:endParaRPr kumimoji="1" lang="ja-JP" altLang="en-US"/>
          </a:p>
        </p:txBody>
      </p:sp>
    </p:spTree>
    <p:extLst>
      <p:ext uri="{BB962C8B-B14F-4D97-AF65-F5344CB8AC3E}">
        <p14:creationId xmlns:p14="http://schemas.microsoft.com/office/powerpoint/2010/main" val="334759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そのプロセスの中に、このようなプロセスがあったらどのような話合いになるでしょうか。</a:t>
            </a:r>
            <a:endParaRPr kumimoji="1" lang="en-US" altLang="ja-JP" dirty="0"/>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2</a:t>
            </a:fld>
            <a:endParaRPr kumimoji="1" lang="ja-JP" altLang="en-US"/>
          </a:p>
        </p:txBody>
      </p:sp>
    </p:spTree>
    <p:extLst>
      <p:ext uri="{BB962C8B-B14F-4D97-AF65-F5344CB8AC3E}">
        <p14:creationId xmlns:p14="http://schemas.microsoft.com/office/powerpoint/2010/main" val="115670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ここへ来て、「胸騒ぎ」カードを引いたとします。</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29</a:t>
            </a:fld>
            <a:endParaRPr kumimoji="1" lang="ja-JP" altLang="en-US"/>
          </a:p>
        </p:txBody>
      </p:sp>
    </p:spTree>
    <p:extLst>
      <p:ext uri="{BB962C8B-B14F-4D97-AF65-F5344CB8AC3E}">
        <p14:creationId xmlns:p14="http://schemas.microsoft.com/office/powerpoint/2010/main" val="1736863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ここは無理なことでも夢を語りたい。だとすると・・・・</a:t>
            </a:r>
            <a:endParaRPr kumimoji="1" lang="en-US" altLang="ja-JP" dirty="0"/>
          </a:p>
          <a:p>
            <a:endParaRPr kumimoji="1" lang="en-US" altLang="ja-JP" dirty="0"/>
          </a:p>
          <a:p>
            <a:r>
              <a:rPr kumimoji="1" lang="ja-JP" altLang="en-US" dirty="0"/>
              <a:t>「年に一度だけ、思いっきり贅沢な給食にする。</a:t>
            </a:r>
            <a:r>
              <a:rPr kumimoji="1" lang="en-US" altLang="ja-JP" dirty="0"/>
              <a:t>『</a:t>
            </a:r>
            <a:r>
              <a:rPr kumimoji="1" lang="ja-JP" altLang="en-US" dirty="0"/>
              <a:t>無角和牛丼</a:t>
            </a:r>
            <a:r>
              <a:rPr kumimoji="1" lang="en-US" altLang="ja-JP" dirty="0"/>
              <a:t>』</a:t>
            </a:r>
            <a:r>
              <a:rPr kumimoji="1" lang="ja-JP" altLang="en-US" dirty="0"/>
              <a:t>とか。期末考査の後に食べられる、年に一度の贅沢メニューとか、夢がある！」</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30</a:t>
            </a:fld>
            <a:endParaRPr kumimoji="1" lang="ja-JP" altLang="en-US"/>
          </a:p>
        </p:txBody>
      </p:sp>
    </p:spTree>
    <p:extLst>
      <p:ext uri="{BB962C8B-B14F-4D97-AF65-F5344CB8AC3E}">
        <p14:creationId xmlns:p14="http://schemas.microsoft.com/office/powerpoint/2010/main" val="2539068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ここで「もう一回」カードを引いたとします。</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31</a:t>
            </a:fld>
            <a:endParaRPr kumimoji="1" lang="ja-JP" altLang="en-US"/>
          </a:p>
        </p:txBody>
      </p:sp>
    </p:spTree>
    <p:extLst>
      <p:ext uri="{BB962C8B-B14F-4D97-AF65-F5344CB8AC3E}">
        <p14:creationId xmlns:p14="http://schemas.microsoft.com/office/powerpoint/2010/main" val="713565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今までのことを全部参考にして、もう一度じっくり考えた時。</a:t>
            </a:r>
            <a:endParaRPr kumimoji="1" lang="en-US" altLang="ja-JP" dirty="0"/>
          </a:p>
          <a:p>
            <a:endParaRPr kumimoji="1" lang="en-US" altLang="ja-JP" dirty="0"/>
          </a:p>
          <a:p>
            <a:r>
              <a:rPr kumimoji="1" lang="ja-JP" altLang="en-US" dirty="0"/>
              <a:t>「</a:t>
            </a:r>
            <a:r>
              <a:rPr kumimoji="1" lang="en-US" altLang="ja-JP" dirty="0"/>
              <a:t>『</a:t>
            </a:r>
            <a:r>
              <a:rPr kumimoji="1" lang="ja-JP" altLang="en-US" dirty="0"/>
              <a:t>無角和牛丼</a:t>
            </a:r>
            <a:r>
              <a:rPr kumimoji="1" lang="en-US" altLang="ja-JP" dirty="0"/>
              <a:t>』</a:t>
            </a:r>
            <a:r>
              <a:rPr kumimoji="1" lang="ja-JP" altLang="en-US" dirty="0"/>
              <a:t>、私も食べてみたいけど、ひょっとしてお肉が食べられない人もいるんじゃないかな？」</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32</a:t>
            </a:fld>
            <a:endParaRPr kumimoji="1" lang="ja-JP" altLang="en-US"/>
          </a:p>
        </p:txBody>
      </p:sp>
    </p:spTree>
    <p:extLst>
      <p:ext uri="{BB962C8B-B14F-4D97-AF65-F5344CB8AC3E}">
        <p14:creationId xmlns:p14="http://schemas.microsoft.com/office/powerpoint/2010/main" val="952435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ここで「仲間」カードを引いた場合。</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33</a:t>
            </a:fld>
            <a:endParaRPr kumimoji="1" lang="ja-JP" altLang="en-US"/>
          </a:p>
        </p:txBody>
      </p:sp>
    </p:spTree>
    <p:extLst>
      <p:ext uri="{BB962C8B-B14F-4D97-AF65-F5344CB8AC3E}">
        <p14:creationId xmlns:p14="http://schemas.microsoft.com/office/powerpoint/2010/main" val="3411354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自分のほかにもう一人、仲間をつくって考えます。</a:t>
            </a:r>
            <a:endParaRPr kumimoji="1" lang="en-US" altLang="ja-JP" dirty="0"/>
          </a:p>
          <a:p>
            <a:endParaRPr kumimoji="1" lang="en-US" altLang="ja-JP" dirty="0"/>
          </a:p>
          <a:p>
            <a:r>
              <a:rPr kumimoji="1" lang="ja-JP" altLang="en-US" dirty="0"/>
              <a:t>「○○さん、どう思う？私は牛丼食べてみたいけど・・・。え！○○さんもお肉食べられないの？でも、魚肉とか、大豆ミートとかのお肉は大丈夫なんだね！」</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34</a:t>
            </a:fld>
            <a:endParaRPr kumimoji="1" lang="ja-JP" altLang="en-US"/>
          </a:p>
        </p:txBody>
      </p:sp>
    </p:spTree>
    <p:extLst>
      <p:ext uri="{BB962C8B-B14F-4D97-AF65-F5344CB8AC3E}">
        <p14:creationId xmlns:p14="http://schemas.microsoft.com/office/powerpoint/2010/main" val="7562194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気づけば</a:t>
            </a:r>
            <a:r>
              <a:rPr kumimoji="1" lang="en-US" altLang="ja-JP" dirty="0"/>
              <a:t>11</a:t>
            </a:r>
            <a:r>
              <a:rPr kumimoji="1" lang="ja-JP" altLang="en-US" dirty="0"/>
              <a:t>枚のカードを引き終えて、いよいよ発表です。</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35</a:t>
            </a:fld>
            <a:endParaRPr kumimoji="1" lang="ja-JP" altLang="en-US"/>
          </a:p>
        </p:txBody>
      </p:sp>
    </p:spTree>
    <p:extLst>
      <p:ext uri="{BB962C8B-B14F-4D97-AF65-F5344CB8AC3E}">
        <p14:creationId xmlns:p14="http://schemas.microsoft.com/office/powerpoint/2010/main" val="1916623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これまで出てきたプロセスをすべて実行した結果、新しい給食のメニューは</a:t>
            </a:r>
            <a:r>
              <a:rPr kumimoji="1" lang="en-US" altLang="ja-JP" dirty="0"/>
              <a:t>『</a:t>
            </a:r>
            <a:r>
              <a:rPr kumimoji="1" lang="ja-JP" altLang="en-US" dirty="0"/>
              <a:t>やまぐちの特産品を使ったお肉メニュー</a:t>
            </a:r>
            <a:r>
              <a:rPr kumimoji="1" lang="en-US" altLang="ja-JP" dirty="0"/>
              <a:t>』</a:t>
            </a:r>
            <a:r>
              <a:rPr kumimoji="1" lang="ja-JP" altLang="en-US" dirty="0"/>
              <a:t>とします！</a:t>
            </a:r>
            <a:endParaRPr kumimoji="1" lang="en-US" altLang="ja-JP" dirty="0"/>
          </a:p>
          <a:p>
            <a:r>
              <a:rPr kumimoji="1" lang="ja-JP" altLang="en-US" dirty="0"/>
              <a:t>ただし、お肉が牛肉豚肉鶏肉とは限らない、のがミソです。</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36</a:t>
            </a:fld>
            <a:endParaRPr kumimoji="1" lang="ja-JP" altLang="en-US"/>
          </a:p>
        </p:txBody>
      </p:sp>
    </p:spTree>
    <p:extLst>
      <p:ext uri="{BB962C8B-B14F-4D97-AF65-F5344CB8AC3E}">
        <p14:creationId xmlns:p14="http://schemas.microsoft.com/office/powerpoint/2010/main" val="9338798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では、今のデモンストレーションを参考にしながら、実際にテーマに沿って</a:t>
            </a:r>
            <a:r>
              <a:rPr kumimoji="1" lang="en-US" altLang="ja-JP" dirty="0"/>
              <a:t>【</a:t>
            </a:r>
            <a:r>
              <a:rPr kumimoji="1" lang="ja-JP" altLang="en-US" dirty="0"/>
              <a:t>プロセスの模様替え</a:t>
            </a:r>
            <a:r>
              <a:rPr kumimoji="1" lang="en-US" altLang="ja-JP" dirty="0"/>
              <a:t>】</a:t>
            </a:r>
            <a:r>
              <a:rPr kumimoji="1" lang="ja-JP" altLang="en-US" dirty="0"/>
              <a:t>をやってみましょう・・・・！</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37</a:t>
            </a:fld>
            <a:endParaRPr kumimoji="1" lang="ja-JP" altLang="en-US"/>
          </a:p>
        </p:txBody>
      </p:sp>
    </p:spTree>
    <p:extLst>
      <p:ext uri="{BB962C8B-B14F-4D97-AF65-F5344CB8AC3E}">
        <p14:creationId xmlns:p14="http://schemas.microsoft.com/office/powerpoint/2010/main" val="1322459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では、本日の話合いのテーマです。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本日は</a:t>
            </a:r>
            <a:r>
              <a:rPr kumimoji="1" lang="en-US" altLang="ja-JP" dirty="0"/>
              <a:t>【</a:t>
            </a:r>
            <a:r>
              <a:rPr lang="ja-JP" altLang="en-US" sz="1200" dirty="0">
                <a:solidFill>
                  <a:schemeClr val="accent6">
                    <a:lumMod val="75000"/>
                  </a:schemeClr>
                </a:solidFill>
                <a:latin typeface="みんなの文字ゴStd M" pitchFamily="34" charset="-128"/>
                <a:ea typeface="みんなの文字ゴStd M" pitchFamily="34" charset="-128"/>
              </a:rPr>
              <a:t>新しい修学旅行の行き先</a:t>
            </a:r>
            <a:r>
              <a:rPr kumimoji="1" lang="en-US" altLang="ja-JP" dirty="0"/>
              <a:t>】</a:t>
            </a:r>
            <a:r>
              <a:rPr kumimoji="1" lang="ja-JP" altLang="en-US" dirty="0"/>
              <a:t>について考えて話し合ってください・・・！</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38</a:t>
            </a:fld>
            <a:endParaRPr kumimoji="1" lang="ja-JP" altLang="en-US"/>
          </a:p>
        </p:txBody>
      </p:sp>
    </p:spTree>
    <p:extLst>
      <p:ext uri="{BB962C8B-B14F-4D97-AF65-F5344CB8AC3E}">
        <p14:creationId xmlns:p14="http://schemas.microsoft.com/office/powerpoint/2010/main" val="1164752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皆さんがこれから体験するのは話合いプロセスについてのプログラム・・・</a:t>
            </a:r>
            <a:endParaRPr kumimoji="1" lang="en-US" altLang="ja-JP" dirty="0"/>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3</a:t>
            </a:fld>
            <a:endParaRPr kumimoji="1" lang="ja-JP" altLang="en-US"/>
          </a:p>
        </p:txBody>
      </p:sp>
    </p:spTree>
    <p:extLst>
      <p:ext uri="{BB962C8B-B14F-4D97-AF65-F5344CB8AC3E}">
        <p14:creationId xmlns:p14="http://schemas.microsoft.com/office/powerpoint/2010/main" val="17639673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あらためて、このプロセスの模様替えのポイントです。</a:t>
            </a:r>
            <a:endParaRPr kumimoji="1" lang="en-US" altLang="ja-JP" dirty="0"/>
          </a:p>
          <a:p>
            <a:endParaRPr kumimoji="1" lang="en-US" altLang="ja-JP" dirty="0"/>
          </a:p>
          <a:p>
            <a:r>
              <a:rPr lang="ja-JP" altLang="en-US" sz="1200" dirty="0">
                <a:solidFill>
                  <a:prstClr val="black"/>
                </a:solidFill>
                <a:latin typeface="みんなの文字ゴStd M" pitchFamily="34" charset="-128"/>
                <a:ea typeface="みんなの文字ゴStd M" pitchFamily="34" charset="-128"/>
              </a:rPr>
              <a:t>１．今日は、時間を短縮したゲーム。</a:t>
            </a:r>
            <a:r>
              <a:rPr lang="ja-JP" altLang="en-US" sz="1200" dirty="0">
                <a:solidFill>
                  <a:srgbClr val="FF0000"/>
                </a:solidFill>
                <a:latin typeface="みんなの文字ゴStd M" pitchFamily="34" charset="-128"/>
                <a:ea typeface="みんなの文字ゴStd M" pitchFamily="34" charset="-128"/>
              </a:rPr>
              <a:t>とにかく</a:t>
            </a:r>
            <a:r>
              <a:rPr lang="en-US" altLang="ja-JP" sz="1200" dirty="0">
                <a:solidFill>
                  <a:srgbClr val="FF0000"/>
                </a:solidFill>
                <a:latin typeface="みんなの文字ゴStd M" pitchFamily="34" charset="-128"/>
                <a:ea typeface="みんなの文字ゴStd M" pitchFamily="34" charset="-128"/>
              </a:rPr>
              <a:t>2</a:t>
            </a:r>
            <a:r>
              <a:rPr lang="ja-JP" altLang="en-US" sz="1200" dirty="0">
                <a:solidFill>
                  <a:srgbClr val="FF0000"/>
                </a:solidFill>
                <a:latin typeface="みんなの文字ゴStd M" pitchFamily="34" charset="-128"/>
                <a:ea typeface="みんなの文字ゴStd M" pitchFamily="34" charset="-128"/>
              </a:rPr>
              <a:t>分以内に</a:t>
            </a:r>
            <a:r>
              <a:rPr lang="en-US" altLang="ja-JP" sz="1200" dirty="0">
                <a:solidFill>
                  <a:srgbClr val="FF0000"/>
                </a:solidFill>
                <a:latin typeface="みんなの文字ゴStd M" pitchFamily="34" charset="-128"/>
                <a:ea typeface="みんなの文字ゴStd M" pitchFamily="34" charset="-128"/>
              </a:rPr>
              <a:t>1</a:t>
            </a:r>
            <a:r>
              <a:rPr lang="ja-JP" altLang="en-US" sz="1200" dirty="0">
                <a:solidFill>
                  <a:srgbClr val="FF0000"/>
                </a:solidFill>
                <a:latin typeface="みんなの文字ゴStd M" pitchFamily="34" charset="-128"/>
                <a:ea typeface="みんなの文字ゴStd M" pitchFamily="34" charset="-128"/>
              </a:rPr>
              <a:t>枚引いてそのプロセスを実行してください</a:t>
            </a:r>
            <a:r>
              <a:rPr lang="ja-JP" altLang="en-US" sz="1200" dirty="0">
                <a:solidFill>
                  <a:prstClr val="black"/>
                </a:solidFill>
                <a:latin typeface="みんなの文字ゴStd M" pitchFamily="34" charset="-128"/>
                <a:ea typeface="みんなの文字ゴStd M" pitchFamily="34" charset="-128"/>
              </a:rPr>
              <a:t>。</a:t>
            </a:r>
            <a:endParaRPr lang="en-US" altLang="ja-JP" sz="1200" dirty="0">
              <a:solidFill>
                <a:prstClr val="black"/>
              </a:solidFill>
              <a:latin typeface="みんなの文字ゴStd M" pitchFamily="34" charset="-128"/>
              <a:ea typeface="みんなの文字ゴStd M" pitchFamily="34" charset="-128"/>
            </a:endParaRPr>
          </a:p>
          <a:p>
            <a:endParaRPr lang="en-US" altLang="ja-JP" sz="1200" dirty="0">
              <a:solidFill>
                <a:prstClr val="black"/>
              </a:solidFill>
              <a:latin typeface="みんなの文字ゴStd M" pitchFamily="34" charset="-128"/>
              <a:ea typeface="みんなの文字ゴStd M" pitchFamily="34" charset="-128"/>
            </a:endParaRPr>
          </a:p>
          <a:p>
            <a:r>
              <a:rPr lang="ja-JP" altLang="en-US" sz="1200" dirty="0">
                <a:solidFill>
                  <a:prstClr val="black"/>
                </a:solidFill>
                <a:latin typeface="みんなの文字ゴStd M" pitchFamily="34" charset="-128"/>
                <a:ea typeface="みんなの文字ゴStd M" pitchFamily="34" charset="-128"/>
              </a:rPr>
              <a:t>２．引いたカードの順番を、不自然に感じるかもしれません。でもそれは、いつもとは違うものが生まれる予兆です。</a:t>
            </a:r>
            <a:r>
              <a:rPr lang="ja-JP" altLang="en-US" sz="1200" dirty="0">
                <a:solidFill>
                  <a:srgbClr val="FF0000"/>
                </a:solidFill>
                <a:latin typeface="みんなの文字ゴStd M" pitchFamily="34" charset="-128"/>
                <a:ea typeface="みんなの文字ゴStd M" pitchFamily="34" charset="-128"/>
              </a:rPr>
              <a:t>違和感があっても、とりあえず進めてください</a:t>
            </a:r>
            <a:r>
              <a:rPr lang="ja-JP" altLang="en-US" sz="1200" dirty="0">
                <a:solidFill>
                  <a:prstClr val="black"/>
                </a:solidFill>
                <a:latin typeface="みんなの文字ゴStd M" pitchFamily="34" charset="-128"/>
                <a:ea typeface="みんなの文字ゴStd M" pitchFamily="34" charset="-128"/>
              </a:rPr>
              <a:t>。</a:t>
            </a:r>
            <a:endParaRPr lang="en-US" altLang="ja-JP" sz="1200" dirty="0">
              <a:solidFill>
                <a:prstClr val="black"/>
              </a:solidFill>
              <a:latin typeface="みんなの文字ゴStd M" pitchFamily="34" charset="-128"/>
              <a:ea typeface="みんなの文字ゴStd M" pitchFamily="34" charset="-128"/>
            </a:endParaRPr>
          </a:p>
          <a:p>
            <a:endParaRPr lang="en-US" altLang="ja-JP" sz="1200" dirty="0">
              <a:solidFill>
                <a:prstClr val="black"/>
              </a:solidFill>
              <a:latin typeface="みんなの文字ゴStd M" pitchFamily="34" charset="-128"/>
              <a:ea typeface="みんなの文字ゴStd M" pitchFamily="34" charset="-128"/>
            </a:endParaRPr>
          </a:p>
          <a:p>
            <a:r>
              <a:rPr lang="ja-JP" altLang="en-US" sz="1200" dirty="0">
                <a:solidFill>
                  <a:prstClr val="black"/>
                </a:solidFill>
                <a:latin typeface="みんなの文字ゴStd M" pitchFamily="34" charset="-128"/>
                <a:ea typeface="みんなの文字ゴStd M" pitchFamily="34" charset="-128"/>
              </a:rPr>
              <a:t>３．カードを引いた人が、その</a:t>
            </a:r>
            <a:r>
              <a:rPr lang="en-US" altLang="ja-JP" sz="1200" dirty="0">
                <a:solidFill>
                  <a:prstClr val="black"/>
                </a:solidFill>
                <a:latin typeface="みんなの文字ゴStd M" pitchFamily="34" charset="-128"/>
                <a:ea typeface="みんなの文字ゴStd M" pitchFamily="34" charset="-128"/>
              </a:rPr>
              <a:t>2</a:t>
            </a:r>
            <a:r>
              <a:rPr lang="ja-JP" altLang="en-US" sz="1200" dirty="0">
                <a:solidFill>
                  <a:prstClr val="black"/>
                </a:solidFill>
                <a:latin typeface="みんなの文字ゴStd M" pitchFamily="34" charset="-128"/>
                <a:ea typeface="みんなの文字ゴStd M" pitchFamily="34" charset="-128"/>
              </a:rPr>
              <a:t>分のオーナーです。</a:t>
            </a:r>
            <a:r>
              <a:rPr lang="ja-JP" altLang="en-US" sz="1200" dirty="0">
                <a:solidFill>
                  <a:srgbClr val="FF0000"/>
                </a:solidFill>
                <a:latin typeface="みんなの文字ゴStd M" pitchFamily="34" charset="-128"/>
                <a:ea typeface="みんなの文字ゴStd M" pitchFamily="34" charset="-128"/>
              </a:rPr>
              <a:t>正解はないので、自分でどうするか考えて、行動してみてください</a:t>
            </a:r>
            <a:r>
              <a:rPr lang="ja-JP" altLang="en-US" sz="1200" dirty="0">
                <a:solidFill>
                  <a:prstClr val="black"/>
                </a:solidFill>
                <a:latin typeface="みんなの文字ゴStd M" pitchFamily="34" charset="-128"/>
                <a:ea typeface="みんなの文字ゴStd M" pitchFamily="34" charset="-128"/>
              </a:rPr>
              <a:t>。</a:t>
            </a:r>
            <a:endParaRPr lang="en-US" altLang="ja-JP" sz="1200" dirty="0">
              <a:solidFill>
                <a:prstClr val="black"/>
              </a:solidFill>
              <a:latin typeface="みんなの文字ゴStd M" pitchFamily="34" charset="-128"/>
              <a:ea typeface="みんなの文字ゴStd M" pitchFamily="34" charset="-128"/>
            </a:endParaRP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39</a:t>
            </a:fld>
            <a:endParaRPr kumimoji="1" lang="ja-JP" altLang="en-US"/>
          </a:p>
        </p:txBody>
      </p:sp>
    </p:spTree>
    <p:extLst>
      <p:ext uri="{BB962C8B-B14F-4D97-AF65-F5344CB8AC3E}">
        <p14:creationId xmlns:p14="http://schemas.microsoft.com/office/powerpoint/2010/main" val="3073599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制限時間は</a:t>
            </a:r>
            <a:r>
              <a:rPr kumimoji="1" lang="en-US" altLang="ja-JP" dirty="0"/>
              <a:t>25</a:t>
            </a:r>
            <a:r>
              <a:rPr kumimoji="1" lang="ja-JP" altLang="en-US" dirty="0"/>
              <a:t>分です。では、よーいスタート！</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40</a:t>
            </a:fld>
            <a:endParaRPr kumimoji="1" lang="ja-JP" altLang="en-US"/>
          </a:p>
        </p:txBody>
      </p:sp>
    </p:spTree>
    <p:extLst>
      <p:ext uri="{BB962C8B-B14F-4D97-AF65-F5344CB8AC3E}">
        <p14:creationId xmlns:p14="http://schemas.microsoft.com/office/powerpoint/2010/main" val="16756389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はい、</a:t>
            </a:r>
            <a:r>
              <a:rPr kumimoji="1" lang="en-US" altLang="ja-JP" dirty="0"/>
              <a:t>25</a:t>
            </a:r>
            <a:r>
              <a:rPr kumimoji="1" lang="ja-JP" altLang="en-US" dirty="0"/>
              <a:t>分が経過しました！あっという間でしたよね・・・？</a:t>
            </a:r>
            <a:endParaRPr kumimoji="1" lang="en-US" altLang="ja-JP" dirty="0"/>
          </a:p>
          <a:p>
            <a:r>
              <a:rPr kumimoji="1" lang="ja-JP" altLang="en-US" dirty="0"/>
              <a:t>どんな意見があがりましたか？</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41</a:t>
            </a:fld>
            <a:endParaRPr kumimoji="1" lang="ja-JP" altLang="en-US"/>
          </a:p>
        </p:txBody>
      </p:sp>
    </p:spTree>
    <p:extLst>
      <p:ext uri="{BB962C8B-B14F-4D97-AF65-F5344CB8AC3E}">
        <p14:creationId xmlns:p14="http://schemas.microsoft.com/office/powerpoint/2010/main" val="20211444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a:t>
            </a:r>
            <a:r>
              <a:rPr kumimoji="1" lang="en-US" altLang="ja-JP" dirty="0"/>
              <a:t>【</a:t>
            </a:r>
            <a:r>
              <a:rPr lang="ja-JP" altLang="en-US" sz="1200" dirty="0">
                <a:solidFill>
                  <a:schemeClr val="accent6">
                    <a:lumMod val="75000"/>
                  </a:schemeClr>
                </a:solidFill>
                <a:latin typeface="みんなの文字ゴStd M" pitchFamily="34" charset="-128"/>
                <a:ea typeface="みんなの文字ゴStd M" pitchFamily="34" charset="-128"/>
              </a:rPr>
              <a:t>新しい修学旅行の行き先</a:t>
            </a:r>
            <a:r>
              <a:rPr kumimoji="1" lang="en-US" altLang="ja-JP" dirty="0"/>
              <a:t>】</a:t>
            </a:r>
            <a:r>
              <a:rPr kumimoji="1" lang="ja-JP" altLang="en-US" dirty="0"/>
              <a:t>について、各グループの発表タイムです。</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42</a:t>
            </a:fld>
            <a:endParaRPr kumimoji="1" lang="ja-JP" altLang="en-US"/>
          </a:p>
        </p:txBody>
      </p:sp>
    </p:spTree>
    <p:extLst>
      <p:ext uri="{BB962C8B-B14F-4D97-AF65-F5344CB8AC3E}">
        <p14:creationId xmlns:p14="http://schemas.microsoft.com/office/powerpoint/2010/main" val="18548950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それでは、具体的にプロセスを振り返ってみましょう。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43</a:t>
            </a:fld>
            <a:endParaRPr kumimoji="1" lang="ja-JP" altLang="en-US"/>
          </a:p>
        </p:txBody>
      </p:sp>
    </p:spTree>
    <p:extLst>
      <p:ext uri="{BB962C8B-B14F-4D97-AF65-F5344CB8AC3E}">
        <p14:creationId xmlns:p14="http://schemas.microsoft.com/office/powerpoint/2010/main" val="25996073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印象に残っているプロセスはありますか？少し話し合ってみてください。</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44</a:t>
            </a:fld>
            <a:endParaRPr kumimoji="1" lang="ja-JP" altLang="en-US"/>
          </a:p>
        </p:txBody>
      </p:sp>
    </p:spTree>
    <p:extLst>
      <p:ext uri="{BB962C8B-B14F-4D97-AF65-F5344CB8AC3E}">
        <p14:creationId xmlns:p14="http://schemas.microsoft.com/office/powerpoint/2010/main" val="41456252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話合いのベースとなる「考える」「話し合う」「決める」「発表」のプロセスの合間に沢山のプロセスが隠れています。</a:t>
            </a:r>
            <a:endParaRPr kumimoji="1" lang="en-US" altLang="ja-JP" dirty="0"/>
          </a:p>
          <a:p>
            <a:r>
              <a:rPr kumimoji="1" lang="ja-JP" altLang="en-US" dirty="0"/>
              <a:t>議論中に「批判」したり、積み上げてきた議論を客観的に見て「ひっくり返す」ことが大切な場面もあります。</a:t>
            </a:r>
            <a:endParaRPr kumimoji="1" lang="en-US" altLang="ja-JP" dirty="0"/>
          </a:p>
          <a:p>
            <a:r>
              <a:rPr kumimoji="1" lang="ja-JP" altLang="en-US" dirty="0"/>
              <a:t>説得する根拠を探す前に、直感を共有し「胸騒ぎを起こす」プロセスが重要な場合もあります。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45</a:t>
            </a:fld>
            <a:endParaRPr kumimoji="1" lang="ja-JP" altLang="en-US"/>
          </a:p>
        </p:txBody>
      </p:sp>
    </p:spTree>
    <p:extLst>
      <p:ext uri="{BB962C8B-B14F-4D97-AF65-F5344CB8AC3E}">
        <p14:creationId xmlns:p14="http://schemas.microsoft.com/office/powerpoint/2010/main" val="18803558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私たちは無意識に、学習や事業開発のプロセスを「課題発見」→「調査」→「発想・企画」→「話合い」→「絞り込み」→「調整」→「発表・リリース」という不可逆な流れと捉えがちです。</a:t>
            </a:r>
            <a:endParaRPr kumimoji="1" lang="en-US" altLang="ja-JP" dirty="0"/>
          </a:p>
          <a:p>
            <a:r>
              <a:rPr kumimoji="1" lang="ja-JP" altLang="en-US" dirty="0"/>
              <a:t>そのプロセスの順序を少し入れ替えるだけで、新しい結果を導こう、というのがこのプロセスの模様替えのアプローチです。</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46</a:t>
            </a:fld>
            <a:endParaRPr kumimoji="1" lang="ja-JP" altLang="en-US"/>
          </a:p>
        </p:txBody>
      </p:sp>
    </p:spTree>
    <p:extLst>
      <p:ext uri="{BB962C8B-B14F-4D97-AF65-F5344CB8AC3E}">
        <p14:creationId xmlns:p14="http://schemas.microsoft.com/office/powerpoint/2010/main" val="3964929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このプログラムでは、</a:t>
            </a:r>
            <a:endParaRPr kumimoji="1" lang="en-US" altLang="ja-JP" dirty="0"/>
          </a:p>
          <a:p>
            <a:r>
              <a:rPr kumimoji="1" lang="ja-JP" altLang="en-US" dirty="0"/>
              <a:t>プロセスカードにより強制的に立場を決めていくことで、</a:t>
            </a:r>
            <a:endParaRPr kumimoji="1" lang="en-US" altLang="ja-JP" dirty="0"/>
          </a:p>
          <a:p>
            <a:r>
              <a:rPr kumimoji="1" lang="ja-JP" altLang="en-US" dirty="0"/>
              <a:t>自分自身の考え方を客観的に見ることを促し、</a:t>
            </a:r>
            <a:endParaRPr kumimoji="1" lang="en-US" altLang="ja-JP" dirty="0"/>
          </a:p>
          <a:p>
            <a:r>
              <a:rPr kumimoji="1" lang="ja-JP" altLang="en-US" dirty="0"/>
              <a:t>クリティカルシンキング（批判的思考）できる状況をつくりました。</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47</a:t>
            </a:fld>
            <a:endParaRPr kumimoji="1" lang="ja-JP" altLang="en-US"/>
          </a:p>
        </p:txBody>
      </p:sp>
    </p:spTree>
    <p:extLst>
      <p:ext uri="{BB962C8B-B14F-4D97-AF65-F5344CB8AC3E}">
        <p14:creationId xmlns:p14="http://schemas.microsoft.com/office/powerpoint/2010/main" val="41867707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そして、プロセスカードにより強制的に話合いの内容や順番を決めることで、</a:t>
            </a:r>
            <a:endParaRPr kumimoji="1" lang="en-US" altLang="ja-JP" dirty="0"/>
          </a:p>
          <a:p>
            <a:r>
              <a:rPr kumimoji="1" lang="ja-JP" altLang="en-US" dirty="0"/>
              <a:t>話合いの流れを客観的に見ることを促し、</a:t>
            </a:r>
            <a:endParaRPr kumimoji="1" lang="en-US" altLang="ja-JP" dirty="0"/>
          </a:p>
          <a:p>
            <a:r>
              <a:rPr kumimoji="1" lang="ja-JP" altLang="en-US" dirty="0"/>
              <a:t>クリティカルシンキング（批判的思考）できる状況をつくりました。</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48</a:t>
            </a:fld>
            <a:endParaRPr kumimoji="1" lang="ja-JP" altLang="en-US"/>
          </a:p>
        </p:txBody>
      </p:sp>
    </p:spTree>
    <p:extLst>
      <p:ext uri="{BB962C8B-B14F-4D97-AF65-F5344CB8AC3E}">
        <p14:creationId xmlns:p14="http://schemas.microsoft.com/office/powerpoint/2010/main" val="529455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プロセスの模様替えです。</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4</a:t>
            </a:fld>
            <a:endParaRPr kumimoji="1" lang="ja-JP" altLang="en-US"/>
          </a:p>
        </p:txBody>
      </p:sp>
    </p:spTree>
    <p:extLst>
      <p:ext uri="{BB962C8B-B14F-4D97-AF65-F5344CB8AC3E}">
        <p14:creationId xmlns:p14="http://schemas.microsoft.com/office/powerpoint/2010/main" val="6067112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いつもの考えて・話し合うプロセスに</a:t>
            </a:r>
            <a:endParaRPr kumimoji="1" lang="en-US" altLang="ja-JP" dirty="0"/>
          </a:p>
          <a:p>
            <a:r>
              <a:rPr kumimoji="1" lang="ja-JP" altLang="en-US" dirty="0"/>
              <a:t>新しいプロセスを加えたり順番を入れ替えると、</a:t>
            </a:r>
            <a:endParaRPr kumimoji="1" lang="en-US" altLang="ja-JP" dirty="0"/>
          </a:p>
          <a:p>
            <a:r>
              <a:rPr kumimoji="1" lang="ja-JP" altLang="en-US" dirty="0"/>
              <a:t>思いもよらないことも出てくる可能性があります。</a:t>
            </a:r>
            <a:endParaRPr kumimoji="1" lang="en-US" altLang="ja-JP" dirty="0"/>
          </a:p>
          <a:p>
            <a:r>
              <a:rPr kumimoji="1" lang="ja-JP" altLang="en-US" dirty="0"/>
              <a:t>もちろん、あまりうまくいかないプロセスの順番もあるかもしれません。</a:t>
            </a:r>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49</a:t>
            </a:fld>
            <a:endParaRPr kumimoji="1" lang="ja-JP" altLang="en-US"/>
          </a:p>
        </p:txBody>
      </p:sp>
    </p:spTree>
    <p:extLst>
      <p:ext uri="{BB962C8B-B14F-4D97-AF65-F5344CB8AC3E}">
        <p14:creationId xmlns:p14="http://schemas.microsoft.com/office/powerpoint/2010/main" val="7719601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それも含めた体験をすることがこのプログラムのねらいです。</a:t>
            </a:r>
            <a:endParaRPr kumimoji="1" lang="en-US" altLang="ja-JP" dirty="0"/>
          </a:p>
          <a:p>
            <a:r>
              <a:rPr kumimoji="1" lang="ja-JP" altLang="en-US" dirty="0"/>
              <a:t>課題解決のためにアイデアが行き詰まっているとき、</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50</a:t>
            </a:fld>
            <a:endParaRPr kumimoji="1" lang="ja-JP" altLang="en-US"/>
          </a:p>
        </p:txBody>
      </p:sp>
    </p:spTree>
    <p:extLst>
      <p:ext uri="{BB962C8B-B14F-4D97-AF65-F5344CB8AC3E}">
        <p14:creationId xmlns:p14="http://schemas.microsoft.com/office/powerpoint/2010/main" val="3711890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アイデアが型にはまっているのではなく、</a:t>
            </a:r>
            <a:r>
              <a:rPr kumimoji="1" lang="ja-JP" altLang="en-US" b="1" dirty="0">
                <a:solidFill>
                  <a:srgbClr val="FF0000"/>
                </a:solidFill>
              </a:rPr>
              <a:t>考え方・話合い方が型にはまっている</a:t>
            </a:r>
            <a:r>
              <a:rPr kumimoji="1" lang="ja-JP" altLang="en-US" dirty="0"/>
              <a:t>ことに気づき、自分にとって最適な順番を見つけることができる。</a:t>
            </a:r>
          </a:p>
          <a:p>
            <a:r>
              <a:rPr kumimoji="1" lang="ja-JP" altLang="en-US" dirty="0"/>
              <a:t>そんなきっかけを与えるプログラムです。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51</a:t>
            </a:fld>
            <a:endParaRPr kumimoji="1" lang="ja-JP" altLang="en-US"/>
          </a:p>
        </p:txBody>
      </p:sp>
    </p:spTree>
    <p:extLst>
      <p:ext uri="{BB962C8B-B14F-4D97-AF65-F5344CB8AC3E}">
        <p14:creationId xmlns:p14="http://schemas.microsoft.com/office/powerpoint/2010/main" val="3719832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みなさん、部屋を模様替えすると気分がリフレッシュされて新たな気付きを得ることがありませんか。</a:t>
            </a:r>
            <a:endParaRPr kumimoji="1" lang="en-US" altLang="ja-JP" dirty="0"/>
          </a:p>
          <a:p>
            <a:r>
              <a:rPr kumimoji="1" lang="ja-JP" altLang="en-US" dirty="0"/>
              <a:t>難しい問題に向き合い、適切に解決するために、学習や研究のプロセスも「模様替え」してみてはいかがでしょうか。</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52</a:t>
            </a:fld>
            <a:endParaRPr kumimoji="1" lang="ja-JP" altLang="en-US"/>
          </a:p>
        </p:txBody>
      </p:sp>
    </p:spTree>
    <p:extLst>
      <p:ext uri="{BB962C8B-B14F-4D97-AF65-F5344CB8AC3E}">
        <p14:creationId xmlns:p14="http://schemas.microsoft.com/office/powerpoint/2010/main" val="11154475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（デモンストレーション別案）</a:t>
            </a:r>
            <a:endParaRPr kumimoji="1" lang="en-US" altLang="ja-JP" dirty="0"/>
          </a:p>
          <a:p>
            <a:r>
              <a:rPr kumimoji="1" lang="ja-JP" altLang="en-US" dirty="0"/>
              <a:t>では、プロセスカードの使い方を、仮のテーマでデモンストレーションします。</a:t>
            </a:r>
            <a:endParaRPr kumimoji="1" lang="en-US" altLang="ja-JP" dirty="0"/>
          </a:p>
          <a:p>
            <a:r>
              <a:rPr kumimoji="1" lang="ja-JP" altLang="en-US" dirty="0"/>
              <a:t>（スライド</a:t>
            </a:r>
            <a:r>
              <a:rPr kumimoji="1" lang="en-US" altLang="ja-JP" dirty="0"/>
              <a:t>15</a:t>
            </a:r>
            <a:r>
              <a:rPr kumimoji="1" lang="ja-JP" altLang="en-US" dirty="0"/>
              <a:t>～</a:t>
            </a:r>
            <a:r>
              <a:rPr kumimoji="1" lang="en-US" altLang="ja-JP" dirty="0"/>
              <a:t>36</a:t>
            </a:r>
            <a:r>
              <a:rPr kumimoji="1" lang="ja-JP" altLang="en-US" dirty="0"/>
              <a:t>と差し替えてお使いください。）</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79AC-B081-496D-AD88-54277DB4EA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328958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話合いのテーマが、「みんなで</a:t>
            </a:r>
            <a:r>
              <a:rPr lang="ja-JP" altLang="en-US" sz="1200" dirty="0">
                <a:solidFill>
                  <a:schemeClr val="accent2"/>
                </a:solidFill>
                <a:latin typeface="みんなの文字ゴStd M" pitchFamily="34" charset="-128"/>
                <a:ea typeface="みんなの文字ゴStd M" pitchFamily="34" charset="-128"/>
              </a:rPr>
              <a:t>新しい校則をつくる</a:t>
            </a:r>
            <a:r>
              <a:rPr kumimoji="1" lang="ja-JP" altLang="en-US" dirty="0"/>
              <a:t>」だとします。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79AC-B081-496D-AD88-54277DB4EA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54775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枚目に引いたのが「ちゃぶ台返し」カードだった場合。</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79AC-B081-496D-AD88-54277DB4EA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08134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ちゃぶ台返しせねばならないので、「そもそも、校則なんて要らない！考えない！」という意見もアリです。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79AC-B081-496D-AD88-54277DB4EA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068070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次に引いたのが「考える」カードだった場合。</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79AC-B081-496D-AD88-54277DB4EA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86697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あらためて自分でテーマをじっくり考えてみます。</a:t>
            </a:r>
            <a:endParaRPr kumimoji="1" lang="en-US" altLang="ja-JP" dirty="0"/>
          </a:p>
          <a:p>
            <a:r>
              <a:rPr lang="ja-JP" altLang="en-US" sz="1200" b="0" dirty="0">
                <a:latin typeface="みんなの文字ゴStd M" pitchFamily="34" charset="-128"/>
                <a:ea typeface="みんなの文字ゴStd M" pitchFamily="34" charset="-128"/>
              </a:rPr>
              <a:t>やっぱり校則は必要かな、とか。服装は自由でいいけど、マナーは守る、とか。</a:t>
            </a:r>
            <a:endParaRPr kumimoji="1" lang="ja-JP" altLang="en-US" b="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79AC-B081-496D-AD88-54277DB4EA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86565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早速ですが、今日「プロセスの模様替え」を皆さんに行っていただくにあたり、ルールがあります。</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5</a:t>
            </a:fld>
            <a:endParaRPr kumimoji="1" lang="ja-JP" altLang="en-US"/>
          </a:p>
        </p:txBody>
      </p:sp>
    </p:spTree>
    <p:extLst>
      <p:ext uri="{BB962C8B-B14F-4D97-AF65-F5344CB8AC3E}">
        <p14:creationId xmlns:p14="http://schemas.microsoft.com/office/powerpoint/2010/main" val="481075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ここで一旦「決める」カードを引いた場合。</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79AC-B081-496D-AD88-54277DB4EA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546890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今まで実行したプロセス、今まで出てきたアイデアを振り返って</a:t>
            </a:r>
            <a:endParaRPr kumimoji="1" lang="en-US" altLang="ja-JP" dirty="0"/>
          </a:p>
          <a:p>
            <a:r>
              <a:rPr kumimoji="1" lang="ja-JP" altLang="en-US" dirty="0"/>
              <a:t>新しい校則は「守るべきマナー」についてつくることとします。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79AC-B081-496D-AD88-54277DB4EA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283743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アイデアを決めたものの、まだまだカードは続きます。</a:t>
            </a:r>
            <a:endParaRPr kumimoji="1" lang="en-US" altLang="ja-JP" dirty="0"/>
          </a:p>
          <a:p>
            <a:endParaRPr kumimoji="1" lang="en-US" altLang="ja-JP" dirty="0"/>
          </a:p>
          <a:p>
            <a:r>
              <a:rPr kumimoji="1" lang="ja-JP" altLang="en-US" dirty="0"/>
              <a:t>さらに「ルール」カードを引いた時。今回の決め事、校則に関するルールを</a:t>
            </a:r>
            <a:r>
              <a:rPr kumimoji="1" lang="en-US" altLang="ja-JP" dirty="0"/>
              <a:t>3</a:t>
            </a:r>
            <a:r>
              <a:rPr kumimoji="1" lang="ja-JP" altLang="en-US" dirty="0"/>
              <a:t>つ決めます。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79AC-B081-496D-AD88-54277DB4EA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870977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新しい校則だから、</a:t>
            </a:r>
            <a:endParaRPr kumimoji="1" lang="en-US" altLang="ja-JP" dirty="0"/>
          </a:p>
          <a:p>
            <a:r>
              <a:rPr kumimoji="1" lang="en-US" altLang="ja-JP" dirty="0"/>
              <a:t>1.</a:t>
            </a:r>
            <a:r>
              <a:rPr kumimoji="1" lang="ja-JP" altLang="en-US" dirty="0"/>
              <a:t>先生も生徒も“あると嬉しい”校則</a:t>
            </a:r>
            <a:endParaRPr kumimoji="1" lang="en-US" altLang="ja-JP" dirty="0"/>
          </a:p>
          <a:p>
            <a:r>
              <a:rPr kumimoji="1" lang="en-US" altLang="ja-JP" dirty="0"/>
              <a:t>2.</a:t>
            </a:r>
            <a:r>
              <a:rPr kumimoji="1" lang="ja-JP" altLang="en-US" dirty="0"/>
              <a:t>令和らしい校則</a:t>
            </a:r>
            <a:endParaRPr kumimoji="1" lang="en-US" altLang="ja-JP" dirty="0"/>
          </a:p>
          <a:p>
            <a:r>
              <a:rPr kumimoji="1" lang="en-US" altLang="ja-JP" dirty="0"/>
              <a:t>3.</a:t>
            </a:r>
            <a:r>
              <a:rPr kumimoji="1" lang="ja-JP" altLang="en-US" dirty="0"/>
              <a:t>他の学校では聞いたことないような校則</a:t>
            </a:r>
            <a:endParaRPr kumimoji="1" lang="en-US" altLang="ja-JP" dirty="0"/>
          </a:p>
          <a:p>
            <a:r>
              <a:rPr kumimoji="1" lang="ja-JP" altLang="en-US" dirty="0"/>
              <a:t>をルール／条件にします。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79AC-B081-496D-AD88-54277DB4EA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81748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ここでまた唐突に「キャラ」カードを引いた場合。</a:t>
            </a:r>
            <a:endParaRPr kumimoji="1" lang="en-US" altLang="ja-JP" dirty="0"/>
          </a:p>
          <a:p>
            <a:r>
              <a:rPr kumimoji="1" lang="ja-JP" altLang="en-US" dirty="0"/>
              <a:t>自分の役割を決めて、そのとおりに振る舞わないとなりません。</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79AC-B081-496D-AD88-54277DB4EA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598333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自分を、心配性キャラ／ネガティブ思考キャラにして、その役割として、あえてネガティブな思考で意見を述べます。</a:t>
            </a:r>
            <a:endParaRPr kumimoji="1" lang="en-US" altLang="ja-JP" dirty="0"/>
          </a:p>
          <a:p>
            <a:endParaRPr kumimoji="1" lang="en-US" altLang="ja-JP" dirty="0"/>
          </a:p>
          <a:p>
            <a:r>
              <a:rPr kumimoji="1" lang="ja-JP" altLang="en-US" dirty="0"/>
              <a:t>「先生にとっても生徒にとっても“あると嬉しい”校則なんて、ありえないんじゃないかなあ・・・」</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79AC-B081-496D-AD88-54277DB4EA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817725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アイデアまだまだ決められない中、「応援演説」カードを引いた場合。</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79AC-B081-496D-AD88-54277DB4EA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1222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今まで実行したプロセス、今まで出てきたアイデアや意見を振り返って・・・。</a:t>
            </a:r>
            <a:endParaRPr kumimoji="1" lang="en-US" altLang="ja-JP" dirty="0"/>
          </a:p>
          <a:p>
            <a:endParaRPr kumimoji="1" lang="en-US" altLang="ja-JP" dirty="0"/>
          </a:p>
          <a:p>
            <a:r>
              <a:rPr kumimoji="1" lang="ja-JP" altLang="en-US" dirty="0"/>
              <a:t>「さっきの隣のテーブルの案、いいと思う。あいさつって先生も生徒もお互い嬉しい気がする。」</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79AC-B081-496D-AD88-54277DB4EA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47599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ここへ来て、「胸騒ぎ」カードを引いたとします。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79AC-B081-496D-AD88-54277DB4EA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368637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ここは無理なことでも夢を語りたい。だとすると・・・・</a:t>
            </a:r>
            <a:endParaRPr kumimoji="1" lang="en-US" altLang="ja-JP" dirty="0"/>
          </a:p>
          <a:p>
            <a:endParaRPr kumimoji="1" lang="en-US" altLang="ja-JP" dirty="0"/>
          </a:p>
          <a:p>
            <a:r>
              <a:rPr kumimoji="1" lang="ja-JP" altLang="en-US" dirty="0"/>
              <a:t>「あいさつはあいさつでも、他では聞いたことないあいさつにしてみたい！」</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79AC-B081-496D-AD88-54277DB4EA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3906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ルールその①です。</a:t>
            </a:r>
            <a:endParaRPr kumimoji="1" lang="en-US" altLang="ja-JP" dirty="0"/>
          </a:p>
          <a:p>
            <a:r>
              <a:rPr kumimoji="1" lang="ja-JP" altLang="en-US" dirty="0"/>
              <a:t>同じテーブルに着いている人が今日のチームメイトです。</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6</a:t>
            </a:fld>
            <a:endParaRPr kumimoji="1" lang="ja-JP" altLang="en-US"/>
          </a:p>
        </p:txBody>
      </p:sp>
    </p:spTree>
    <p:extLst>
      <p:ext uri="{BB962C8B-B14F-4D97-AF65-F5344CB8AC3E}">
        <p14:creationId xmlns:p14="http://schemas.microsoft.com/office/powerpoint/2010/main" val="42017225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ここで「もう一回」カードを引いたとします。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79AC-B081-496D-AD88-54277DB4EA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135651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今までのことを全部参考にして、もう一度じっくり考えた時。</a:t>
            </a:r>
            <a:endParaRPr kumimoji="1" lang="en-US" altLang="ja-JP" dirty="0"/>
          </a:p>
          <a:p>
            <a:endParaRPr kumimoji="1" lang="en-US" altLang="ja-JP" dirty="0"/>
          </a:p>
          <a:p>
            <a:r>
              <a:rPr kumimoji="1" lang="ja-JP" altLang="en-US" dirty="0"/>
              <a:t>「他では聞いたことないあいさつ・・・。たとえば振り付けアリのあいさつとか。」</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79AC-B081-496D-AD88-54277DB4EA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524358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ここで「仲間」カードを引いた場合。</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79AC-B081-496D-AD88-54277DB4EA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113547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自分のほかにもう一人、</a:t>
            </a:r>
            <a:r>
              <a:rPr kumimoji="1" lang="ja-JP" altLang="en-US"/>
              <a:t>仲間をつくって</a:t>
            </a:r>
            <a:r>
              <a:rPr kumimoji="1" lang="ja-JP" altLang="en-US" dirty="0"/>
              <a:t>考えます。</a:t>
            </a:r>
            <a:endParaRPr kumimoji="1" lang="en-US" altLang="ja-JP" dirty="0"/>
          </a:p>
          <a:p>
            <a:endParaRPr kumimoji="1" lang="en-US" altLang="ja-JP" dirty="0"/>
          </a:p>
          <a:p>
            <a:r>
              <a:rPr kumimoji="1" lang="ja-JP" altLang="en-US" dirty="0"/>
              <a:t>「○○さん、どう思う？私は振り付けアリのあいさつ、ちょっと恥ずかしいけど面白いなって思った。」</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79AC-B081-496D-AD88-54277DB4EA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562194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気づけば</a:t>
            </a:r>
            <a:r>
              <a:rPr kumimoji="1" lang="en-US" altLang="ja-JP" dirty="0"/>
              <a:t>11</a:t>
            </a:r>
            <a:r>
              <a:rPr kumimoji="1" lang="ja-JP" altLang="en-US" dirty="0"/>
              <a:t>枚のカードを引き終えて、いよいよ発表です。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79AC-B081-496D-AD88-54277DB4EA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166237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これまで出てきたプロセスをすべて実行した結果、新しい校則は</a:t>
            </a:r>
            <a:r>
              <a:rPr kumimoji="1" lang="en-US" altLang="ja-JP" dirty="0"/>
              <a:t>『</a:t>
            </a:r>
            <a:r>
              <a:rPr lang="ja-JP" altLang="en-US" sz="1200" b="0" dirty="0">
                <a:latin typeface="みんなの文字ゴStd M" pitchFamily="34" charset="-128"/>
                <a:ea typeface="みんなの文字ゴStd M" pitchFamily="34" charset="-128"/>
              </a:rPr>
              <a:t>振り付けアリのあいさつ</a:t>
            </a:r>
            <a:r>
              <a:rPr kumimoji="1" lang="en-US" altLang="ja-JP" dirty="0"/>
              <a:t>』</a:t>
            </a:r>
            <a:r>
              <a:rPr kumimoji="1" lang="ja-JP" altLang="en-US" dirty="0"/>
              <a:t>とします！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79AC-B081-496D-AD88-54277DB4EA1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33879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ルールその②です。</a:t>
            </a:r>
            <a:endParaRPr kumimoji="1" lang="en-US" altLang="ja-JP" dirty="0"/>
          </a:p>
          <a:p>
            <a:r>
              <a:rPr kumimoji="1" lang="ja-JP" altLang="en-US" dirty="0"/>
              <a:t>この後出される話合いのテーマにもとづいてアイデアを決めるに際して、</a:t>
            </a:r>
            <a:r>
              <a:rPr kumimoji="1" lang="en-US" altLang="ja-JP" dirty="0"/>
              <a:t>12</a:t>
            </a:r>
            <a:r>
              <a:rPr kumimoji="1" lang="ja-JP" altLang="en-US" dirty="0"/>
              <a:t>枚のカードを使ってグループのアイデアを決めていってください。</a:t>
            </a:r>
            <a:endParaRPr kumimoji="1" lang="en-US" altLang="ja-JP" dirty="0"/>
          </a:p>
          <a:p>
            <a:r>
              <a:rPr kumimoji="1" lang="ja-JP" altLang="en-US" dirty="0"/>
              <a:t>テーブルに、</a:t>
            </a:r>
            <a:r>
              <a:rPr kumimoji="1" lang="en-US" altLang="ja-JP" dirty="0"/>
              <a:t>12</a:t>
            </a:r>
            <a:r>
              <a:rPr kumimoji="1" lang="ja-JP" altLang="en-US" dirty="0"/>
              <a:t>枚のカードとプロセスシートがありますか・・・？</a:t>
            </a:r>
            <a:endParaRPr kumimoji="1" lang="en-US" altLang="ja-JP" dirty="0"/>
          </a:p>
          <a:p>
            <a:r>
              <a:rPr kumimoji="1" lang="ja-JP" altLang="en-US" dirty="0"/>
              <a:t>プロセスシートを置いて、プロセスシートには</a:t>
            </a:r>
            <a:r>
              <a:rPr kumimoji="1" lang="en-US" altLang="ja-JP" dirty="0"/>
              <a:t>12</a:t>
            </a:r>
            <a:r>
              <a:rPr kumimoji="1" lang="ja-JP" altLang="en-US" dirty="0"/>
              <a:t>個の枠がありますが、</a:t>
            </a:r>
            <a:r>
              <a:rPr kumimoji="1" lang="en-US" altLang="ja-JP" dirty="0"/>
              <a:t>12</a:t>
            </a:r>
            <a:r>
              <a:rPr kumimoji="1" lang="ja-JP" altLang="en-US" dirty="0"/>
              <a:t>番目の枠に「発表」カードを置いてください。</a:t>
            </a:r>
            <a:endParaRPr kumimoji="1" lang="en-US" altLang="ja-JP" dirty="0"/>
          </a:p>
          <a:p>
            <a:r>
              <a:rPr kumimoji="1" lang="ja-JP" altLang="en-US" dirty="0"/>
              <a:t>そして「発表」カードを除く残り</a:t>
            </a:r>
            <a:r>
              <a:rPr kumimoji="1" lang="en-US" altLang="ja-JP" dirty="0"/>
              <a:t>11</a:t>
            </a:r>
            <a:r>
              <a:rPr kumimoji="1" lang="ja-JP" altLang="en-US" dirty="0"/>
              <a:t>枚のカードをシャッフルして、山札にしてください。</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7</a:t>
            </a:fld>
            <a:endParaRPr kumimoji="1" lang="ja-JP" altLang="en-US"/>
          </a:p>
        </p:txBody>
      </p:sp>
    </p:spTree>
    <p:extLst>
      <p:ext uri="{BB962C8B-B14F-4D97-AF65-F5344CB8AC3E}">
        <p14:creationId xmlns:p14="http://schemas.microsoft.com/office/powerpoint/2010/main" val="3185099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これがプロセスシートです。</a:t>
            </a:r>
            <a:endParaRPr kumimoji="1" lang="en-US" altLang="ja-JP" dirty="0"/>
          </a:p>
          <a:p>
            <a:r>
              <a:rPr kumimoji="1" lang="ja-JP" altLang="en-US" dirty="0"/>
              <a:t>最後の</a:t>
            </a:r>
            <a:r>
              <a:rPr kumimoji="1" lang="en-US" altLang="ja-JP" dirty="0"/>
              <a:t>12</a:t>
            </a:r>
            <a:r>
              <a:rPr kumimoji="1" lang="ja-JP" altLang="en-US" dirty="0"/>
              <a:t>番目の枠に「発表」カードを置きましたか・・・？</a:t>
            </a:r>
          </a:p>
        </p:txBody>
      </p:sp>
      <p:sp>
        <p:nvSpPr>
          <p:cNvPr id="4" name="スライド番号プレースホルダー 3"/>
          <p:cNvSpPr>
            <a:spLocks noGrp="1"/>
          </p:cNvSpPr>
          <p:nvPr>
            <p:ph type="sldNum" sz="quarter" idx="5"/>
          </p:nvPr>
        </p:nvSpPr>
        <p:spPr/>
        <p:txBody>
          <a:bodyPr/>
          <a:lstStyle/>
          <a:p>
            <a:fld id="{B8B079AC-B081-496D-AD88-54277DB4EA14}" type="slidenum">
              <a:rPr kumimoji="1" lang="ja-JP" altLang="en-US" smtClean="0"/>
              <a:t>8</a:t>
            </a:fld>
            <a:endParaRPr kumimoji="1" lang="ja-JP" altLang="en-US"/>
          </a:p>
        </p:txBody>
      </p:sp>
    </p:spTree>
    <p:extLst>
      <p:ext uri="{BB962C8B-B14F-4D97-AF65-F5344CB8AC3E}">
        <p14:creationId xmlns:p14="http://schemas.microsoft.com/office/powerpoint/2010/main" val="3316832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a:xfrm>
            <a:off x="9448800" y="6356351"/>
            <a:ext cx="2743200" cy="365125"/>
          </a:xfrm>
        </p:spPr>
        <p:txBody>
          <a:bodyPr/>
          <a:lstStyle>
            <a:lvl1pPr>
              <a:defRPr sz="1800" b="1">
                <a:solidFill>
                  <a:schemeClr val="accent2">
                    <a:lumMod val="75000"/>
                  </a:schemeClr>
                </a:solidFill>
              </a:defRPr>
            </a:lvl1pPr>
          </a:lstStyle>
          <a:p>
            <a:fld id="{BD4F530A-A53B-BD48-B74B-053766599F98}" type="slidenum">
              <a:rPr lang="ja-JP" altLang="en-US" smtClean="0"/>
              <a:pPr/>
              <a:t>‹#›</a:t>
            </a:fld>
            <a:endParaRPr lang="ja-JP" altLang="en-US" dirty="0"/>
          </a:p>
        </p:txBody>
      </p:sp>
    </p:spTree>
    <p:extLst>
      <p:ext uri="{BB962C8B-B14F-4D97-AF65-F5344CB8AC3E}">
        <p14:creationId xmlns:p14="http://schemas.microsoft.com/office/powerpoint/2010/main" val="252375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D4F530A-A53B-BD48-B74B-053766599F98}" type="slidenum">
              <a:rPr kumimoji="1" lang="ja-JP" altLang="en-US" smtClean="0"/>
              <a:t>‹#›</a:t>
            </a:fld>
            <a:endParaRPr kumimoji="1" lang="ja-JP" altLang="en-US" dirty="0"/>
          </a:p>
        </p:txBody>
      </p:sp>
    </p:spTree>
    <p:extLst>
      <p:ext uri="{BB962C8B-B14F-4D97-AF65-F5344CB8AC3E}">
        <p14:creationId xmlns:p14="http://schemas.microsoft.com/office/powerpoint/2010/main" val="96465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D4F530A-A53B-BD48-B74B-053766599F98}" type="slidenum">
              <a:rPr kumimoji="1" lang="ja-JP" altLang="en-US" smtClean="0"/>
              <a:t>‹#›</a:t>
            </a:fld>
            <a:endParaRPr kumimoji="1" lang="ja-JP" altLang="en-US" dirty="0"/>
          </a:p>
        </p:txBody>
      </p:sp>
    </p:spTree>
    <p:extLst>
      <p:ext uri="{BB962C8B-B14F-4D97-AF65-F5344CB8AC3E}">
        <p14:creationId xmlns:p14="http://schemas.microsoft.com/office/powerpoint/2010/main" val="2708064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a:xfrm>
            <a:off x="9448800" y="6356351"/>
            <a:ext cx="2743200" cy="365125"/>
          </a:xfrm>
        </p:spPr>
        <p:txBody>
          <a:bodyPr/>
          <a:lstStyle>
            <a:lvl1pPr>
              <a:defRPr sz="2000" b="1">
                <a:solidFill>
                  <a:schemeClr val="accent2">
                    <a:lumMod val="75000"/>
                  </a:schemeClr>
                </a:solidFill>
              </a:defRPr>
            </a:lvl1pPr>
          </a:lstStyle>
          <a:p>
            <a:fld id="{BD4F530A-A53B-BD48-B74B-053766599F98}" type="slidenum">
              <a:rPr lang="ja-JP" altLang="en-US" smtClean="0"/>
              <a:pPr/>
              <a:t>‹#›</a:t>
            </a:fld>
            <a:endParaRPr lang="ja-JP" altLang="en-US" dirty="0"/>
          </a:p>
        </p:txBody>
      </p:sp>
    </p:spTree>
    <p:extLst>
      <p:ext uri="{BB962C8B-B14F-4D97-AF65-F5344CB8AC3E}">
        <p14:creationId xmlns:p14="http://schemas.microsoft.com/office/powerpoint/2010/main" val="125204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D4F530A-A53B-BD48-B74B-053766599F98}" type="slidenum">
              <a:rPr kumimoji="1" lang="ja-JP" altLang="en-US" smtClean="0"/>
              <a:t>‹#›</a:t>
            </a:fld>
            <a:endParaRPr kumimoji="1" lang="ja-JP" altLang="en-US" dirty="0"/>
          </a:p>
        </p:txBody>
      </p:sp>
    </p:spTree>
    <p:extLst>
      <p:ext uri="{BB962C8B-B14F-4D97-AF65-F5344CB8AC3E}">
        <p14:creationId xmlns:p14="http://schemas.microsoft.com/office/powerpoint/2010/main" val="915835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BD4F530A-A53B-BD48-B74B-053766599F98}" type="slidenum">
              <a:rPr kumimoji="1" lang="ja-JP" altLang="en-US" smtClean="0"/>
              <a:t>‹#›</a:t>
            </a:fld>
            <a:endParaRPr kumimoji="1" lang="ja-JP" altLang="en-US" dirty="0"/>
          </a:p>
        </p:txBody>
      </p:sp>
    </p:spTree>
    <p:extLst>
      <p:ext uri="{BB962C8B-B14F-4D97-AF65-F5344CB8AC3E}">
        <p14:creationId xmlns:p14="http://schemas.microsoft.com/office/powerpoint/2010/main" val="3811521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BD4F530A-A53B-BD48-B74B-053766599F98}" type="slidenum">
              <a:rPr kumimoji="1" lang="ja-JP" altLang="en-US" smtClean="0"/>
              <a:t>‹#›</a:t>
            </a:fld>
            <a:endParaRPr kumimoji="1" lang="ja-JP" altLang="en-US" dirty="0"/>
          </a:p>
        </p:txBody>
      </p:sp>
    </p:spTree>
    <p:extLst>
      <p:ext uri="{BB962C8B-B14F-4D97-AF65-F5344CB8AC3E}">
        <p14:creationId xmlns:p14="http://schemas.microsoft.com/office/powerpoint/2010/main" val="3041341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BD4F530A-A53B-BD48-B74B-053766599F98}" type="slidenum">
              <a:rPr lang="ja-JP" altLang="en-US" smtClean="0"/>
              <a:pPr/>
              <a:t>‹#›</a:t>
            </a:fld>
            <a:endParaRPr lang="ja-JP" altLang="en-US" dirty="0"/>
          </a:p>
        </p:txBody>
      </p:sp>
    </p:spTree>
    <p:extLst>
      <p:ext uri="{BB962C8B-B14F-4D97-AF65-F5344CB8AC3E}">
        <p14:creationId xmlns:p14="http://schemas.microsoft.com/office/powerpoint/2010/main" val="3019771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BD4F530A-A53B-BD48-B74B-053766599F98}" type="slidenum">
              <a:rPr lang="ja-JP" altLang="en-US" smtClean="0"/>
              <a:pPr/>
              <a:t>‹#›</a:t>
            </a:fld>
            <a:endParaRPr lang="ja-JP" altLang="en-US" dirty="0"/>
          </a:p>
        </p:txBody>
      </p:sp>
    </p:spTree>
    <p:extLst>
      <p:ext uri="{BB962C8B-B14F-4D97-AF65-F5344CB8AC3E}">
        <p14:creationId xmlns:p14="http://schemas.microsoft.com/office/powerpoint/2010/main" val="73869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BD4F530A-A53B-BD48-B74B-053766599F98}" type="slidenum">
              <a:rPr kumimoji="1" lang="ja-JP" altLang="en-US" smtClean="0"/>
              <a:t>‹#›</a:t>
            </a:fld>
            <a:endParaRPr kumimoji="1" lang="ja-JP" altLang="en-US" dirty="0"/>
          </a:p>
        </p:txBody>
      </p:sp>
    </p:spTree>
    <p:extLst>
      <p:ext uri="{BB962C8B-B14F-4D97-AF65-F5344CB8AC3E}">
        <p14:creationId xmlns:p14="http://schemas.microsoft.com/office/powerpoint/2010/main" val="2632702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BD4F530A-A53B-BD48-B74B-053766599F98}" type="slidenum">
              <a:rPr kumimoji="1" lang="ja-JP" altLang="en-US" smtClean="0"/>
              <a:t>‹#›</a:t>
            </a:fld>
            <a:endParaRPr kumimoji="1" lang="ja-JP" altLang="en-US" dirty="0"/>
          </a:p>
        </p:txBody>
      </p:sp>
    </p:spTree>
    <p:extLst>
      <p:ext uri="{BB962C8B-B14F-4D97-AF65-F5344CB8AC3E}">
        <p14:creationId xmlns:p14="http://schemas.microsoft.com/office/powerpoint/2010/main" val="1113290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Slide Number Placeholder 3">
            <a:extLst>
              <a:ext uri="{FF2B5EF4-FFF2-40B4-BE49-F238E27FC236}">
                <a16:creationId xmlns:a16="http://schemas.microsoft.com/office/drawing/2014/main" id="{0F48C6A9-6ED7-F840-A4DD-54DFF597420E}"/>
              </a:ext>
            </a:extLst>
          </p:cNvPr>
          <p:cNvSpPr txBox="1">
            <a:spLocks/>
          </p:cNvSpPr>
          <p:nvPr userDrawn="1"/>
        </p:nvSpPr>
        <p:spPr>
          <a:xfrm>
            <a:off x="9448800" y="11761"/>
            <a:ext cx="2743200" cy="136523"/>
          </a:xfrm>
          <a:prstGeom prst="rect">
            <a:avLst/>
          </a:prstGeom>
        </p:spPr>
        <p:txBody>
          <a:bodyPr/>
          <a:lstStyle>
            <a:defPPr>
              <a:defRPr lang="ja-JP"/>
            </a:defPPr>
            <a:lvl1pPr marL="0" algn="l" defTabSz="914400" rtl="0" eaLnBrk="1" latinLnBrk="0" hangingPunct="1">
              <a:defRPr kumimoji="1" sz="1800" b="1" i="0" kern="1200">
                <a:solidFill>
                  <a:schemeClr val="bg1"/>
                </a:solidFill>
                <a:latin typeface="Hiragino Sans W6" panose="020B0400000000000000" pitchFamily="34" charset="-128"/>
                <a:ea typeface="Hiragino Sans W6" panose="020B0400000000000000"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BD4F530A-A53B-BD48-B74B-053766599F98}" type="slidenum">
              <a:rPr lang="ja-JP" altLang="en-US" sz="1800" smtClean="0"/>
              <a:pPr algn="r"/>
              <a:t>‹#›</a:t>
            </a:fld>
            <a:endParaRPr lang="ja-JP" altLang="en-US" sz="1800" dirty="0"/>
          </a:p>
        </p:txBody>
      </p:sp>
    </p:spTree>
    <p:extLst>
      <p:ext uri="{BB962C8B-B14F-4D97-AF65-F5344CB8AC3E}">
        <p14:creationId xmlns:p14="http://schemas.microsoft.com/office/powerpoint/2010/main" val="2576123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D2BD04C-6B80-4A80-A87B-65C7BB1EFBBB}"/>
              </a:ext>
            </a:extLst>
          </p:cNvPr>
          <p:cNvSpPr txBox="1"/>
          <p:nvPr/>
        </p:nvSpPr>
        <p:spPr>
          <a:xfrm>
            <a:off x="2541180" y="2921168"/>
            <a:ext cx="7109639" cy="1015663"/>
          </a:xfrm>
          <a:prstGeom prst="rect">
            <a:avLst/>
          </a:prstGeom>
          <a:noFill/>
        </p:spPr>
        <p:txBody>
          <a:bodyPr wrap="none" rtlCol="0">
            <a:spAutoFit/>
          </a:bodyPr>
          <a:lstStyle/>
          <a:p>
            <a:pPr algn="ctr"/>
            <a:r>
              <a:rPr lang="ja-JP" altLang="en-US" sz="6000" b="1" dirty="0">
                <a:ln>
                  <a:solidFill>
                    <a:schemeClr val="accent2">
                      <a:lumMod val="75000"/>
                    </a:schemeClr>
                  </a:solidFill>
                </a:ln>
                <a:solidFill>
                  <a:schemeClr val="accent6">
                    <a:lumMod val="50000"/>
                  </a:schemeClr>
                </a:solidFill>
                <a:latin typeface="+mn-ea"/>
              </a:rPr>
              <a:t>プロセスの模様替え</a:t>
            </a:r>
            <a:endParaRPr kumimoji="1" lang="ja-JP" altLang="en-US" sz="6000" b="1" dirty="0">
              <a:ln>
                <a:solidFill>
                  <a:schemeClr val="accent2">
                    <a:lumMod val="75000"/>
                  </a:schemeClr>
                </a:solidFill>
              </a:ln>
              <a:solidFill>
                <a:schemeClr val="accent6">
                  <a:lumMod val="50000"/>
                </a:schemeClr>
              </a:solidFill>
              <a:latin typeface="+mn-ea"/>
            </a:endParaRPr>
          </a:p>
        </p:txBody>
      </p:sp>
      <p:pic>
        <p:nvPicPr>
          <p:cNvPr id="6" name="図 5">
            <a:extLst>
              <a:ext uri="{FF2B5EF4-FFF2-40B4-BE49-F238E27FC236}">
                <a16:creationId xmlns:a16="http://schemas.microsoft.com/office/drawing/2014/main" id="{6B4E6613-EA26-4E66-A3F0-969F3AF5438A}"/>
              </a:ext>
            </a:extLst>
          </p:cNvPr>
          <p:cNvPicPr>
            <a:picLocks noChangeAspect="1"/>
          </p:cNvPicPr>
          <p:nvPr/>
        </p:nvPicPr>
        <p:blipFill>
          <a:blip r:embed="rId3"/>
          <a:stretch>
            <a:fillRect/>
          </a:stretch>
        </p:blipFill>
        <p:spPr>
          <a:xfrm>
            <a:off x="549022" y="466207"/>
            <a:ext cx="2445423" cy="2232000"/>
          </a:xfrm>
          <a:prstGeom prst="rect">
            <a:avLst/>
          </a:prstGeom>
        </p:spPr>
      </p:pic>
    </p:spTree>
    <p:extLst>
      <p:ext uri="{BB962C8B-B14F-4D97-AF65-F5344CB8AC3E}">
        <p14:creationId xmlns:p14="http://schemas.microsoft.com/office/powerpoint/2010/main" val="3230404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9680" y="2644170"/>
            <a:ext cx="9212778" cy="2062103"/>
          </a:xfrm>
          <a:prstGeom prst="rect">
            <a:avLst/>
          </a:prstGeom>
          <a:noFill/>
        </p:spPr>
        <p:txBody>
          <a:bodyPr wrap="none" rtlCol="0">
            <a:spAutoFit/>
          </a:bodyPr>
          <a:lstStyle/>
          <a:p>
            <a:pPr algn="ctr" defTabSz="457200"/>
            <a:r>
              <a:rPr kumimoji="0" lang="ja-JP" altLang="en-US" sz="3200" dirty="0">
                <a:solidFill>
                  <a:schemeClr val="accent6">
                    <a:lumMod val="75000"/>
                  </a:schemeClr>
                </a:solidFill>
                <a:latin typeface="みんなの文字ゴStd M" pitchFamily="34" charset="-128"/>
                <a:ea typeface="みんなの文字ゴStd M" pitchFamily="34" charset="-128"/>
                <a:cs typeface="AXIS Std M"/>
              </a:rPr>
              <a:t>カードを上から順番に一枚ずつ引いてください。</a:t>
            </a:r>
            <a:endParaRPr kumimoji="0" lang="en-US" altLang="ja-JP" sz="3200" dirty="0">
              <a:solidFill>
                <a:schemeClr val="accent6">
                  <a:lumMod val="75000"/>
                </a:schemeClr>
              </a:solidFill>
              <a:latin typeface="みんなの文字ゴStd M" pitchFamily="34" charset="-128"/>
              <a:ea typeface="みんなの文字ゴStd M" pitchFamily="34" charset="-128"/>
              <a:cs typeface="AXIS Std M"/>
            </a:endParaRPr>
          </a:p>
          <a:p>
            <a:pPr algn="ctr" defTabSz="457200"/>
            <a:r>
              <a:rPr kumimoji="0" lang="ja-JP" altLang="en-US" sz="3200" dirty="0">
                <a:solidFill>
                  <a:schemeClr val="accent6">
                    <a:lumMod val="75000"/>
                  </a:schemeClr>
                </a:solidFill>
                <a:latin typeface="みんなの文字ゴStd M" pitchFamily="34" charset="-128"/>
                <a:ea typeface="みんなの文字ゴStd M" pitchFamily="34" charset="-128"/>
                <a:cs typeface="AXIS Std M"/>
              </a:rPr>
              <a:t>カードを引いた人を中心に</a:t>
            </a:r>
            <a:endParaRPr kumimoji="0" lang="en-US" altLang="ja-JP" sz="3200" dirty="0">
              <a:solidFill>
                <a:schemeClr val="accent6">
                  <a:lumMod val="75000"/>
                </a:schemeClr>
              </a:solidFill>
              <a:latin typeface="みんなの文字ゴStd M" pitchFamily="34" charset="-128"/>
              <a:ea typeface="みんなの文字ゴStd M" pitchFamily="34" charset="-128"/>
              <a:cs typeface="AXIS Std M"/>
            </a:endParaRPr>
          </a:p>
          <a:p>
            <a:pPr algn="ctr" defTabSz="457200"/>
            <a:r>
              <a:rPr kumimoji="0" lang="ja-JP" altLang="en-US" sz="3200" dirty="0">
                <a:solidFill>
                  <a:schemeClr val="accent6">
                    <a:lumMod val="75000"/>
                  </a:schemeClr>
                </a:solidFill>
                <a:latin typeface="みんなの文字ゴStd M" pitchFamily="34" charset="-128"/>
                <a:ea typeface="みんなの文字ゴStd M" pitchFamily="34" charset="-128"/>
                <a:cs typeface="AXIS Std M"/>
              </a:rPr>
              <a:t>カードに書いてあるプロセスを実行し</a:t>
            </a:r>
            <a:endParaRPr kumimoji="0" lang="en-US" altLang="ja-JP" sz="3200" dirty="0">
              <a:solidFill>
                <a:schemeClr val="accent6">
                  <a:lumMod val="75000"/>
                </a:schemeClr>
              </a:solidFill>
              <a:latin typeface="みんなの文字ゴStd M" pitchFamily="34" charset="-128"/>
              <a:ea typeface="みんなの文字ゴStd M" pitchFamily="34" charset="-128"/>
              <a:cs typeface="AXIS Std M"/>
            </a:endParaRPr>
          </a:p>
          <a:p>
            <a:pPr algn="ctr" defTabSz="457200"/>
            <a:r>
              <a:rPr kumimoji="0" lang="ja-JP" altLang="en-US" sz="3200" dirty="0">
                <a:solidFill>
                  <a:schemeClr val="accent6">
                    <a:lumMod val="75000"/>
                  </a:schemeClr>
                </a:solidFill>
                <a:latin typeface="みんなの文字ゴStd M" pitchFamily="34" charset="-128"/>
                <a:ea typeface="みんなの文字ゴStd M" pitchFamily="34" charset="-128"/>
                <a:cs typeface="AXIS Std M"/>
              </a:rPr>
              <a:t>話合いを進めてください。</a:t>
            </a:r>
            <a:endParaRPr kumimoji="0" lang="en-US" altLang="ja-JP" sz="3200" dirty="0">
              <a:solidFill>
                <a:schemeClr val="accent6">
                  <a:lumMod val="75000"/>
                </a:schemeClr>
              </a:solidFill>
              <a:latin typeface="みんなの文字ゴStd M" pitchFamily="34" charset="-128"/>
              <a:ea typeface="みんなの文字ゴStd M" pitchFamily="34" charset="-128"/>
              <a:cs typeface="AXIS Std M"/>
            </a:endParaRPr>
          </a:p>
        </p:txBody>
      </p:sp>
      <p:sp>
        <p:nvSpPr>
          <p:cNvPr id="5" name="テキスト ボックス 4"/>
          <p:cNvSpPr txBox="1"/>
          <p:nvPr/>
        </p:nvSpPr>
        <p:spPr>
          <a:xfrm>
            <a:off x="2063552" y="692697"/>
            <a:ext cx="1415772" cy="461665"/>
          </a:xfrm>
          <a:prstGeom prst="rect">
            <a:avLst/>
          </a:prstGeom>
          <a:noFill/>
        </p:spPr>
        <p:txBody>
          <a:bodyPr wrap="none" rtlCol="0">
            <a:spAutoFit/>
          </a:bodyPr>
          <a:lstStyle/>
          <a:p>
            <a:r>
              <a:rPr lang="ja-JP" altLang="en-US" sz="2400" dirty="0">
                <a:solidFill>
                  <a:schemeClr val="accent6">
                    <a:lumMod val="75000"/>
                  </a:schemeClr>
                </a:solidFill>
                <a:latin typeface="みんなの文字ゴStd M" pitchFamily="34" charset="-128"/>
                <a:ea typeface="みんなの文字ゴStd M" pitchFamily="34" charset="-128"/>
              </a:rPr>
              <a:t>ルール③</a:t>
            </a:r>
          </a:p>
        </p:txBody>
      </p:sp>
      <p:sp>
        <p:nvSpPr>
          <p:cNvPr id="6" name="スライド番号プレースホルダー 5">
            <a:extLst>
              <a:ext uri="{FF2B5EF4-FFF2-40B4-BE49-F238E27FC236}">
                <a16:creationId xmlns:a16="http://schemas.microsoft.com/office/drawing/2014/main" id="{1002A774-B95B-4AA1-81B8-1D97C69CC5E5}"/>
              </a:ext>
            </a:extLst>
          </p:cNvPr>
          <p:cNvSpPr>
            <a:spLocks noGrp="1"/>
          </p:cNvSpPr>
          <p:nvPr>
            <p:ph type="sldNum" sz="quarter" idx="12"/>
          </p:nvPr>
        </p:nvSpPr>
        <p:spPr/>
        <p:txBody>
          <a:bodyPr/>
          <a:lstStyle/>
          <a:p>
            <a:fld id="{BD4F530A-A53B-BD48-B74B-053766599F98}" type="slidenum">
              <a:rPr kumimoji="1" lang="ja-JP" altLang="en-US" smtClean="0"/>
              <a:t>9</a:t>
            </a:fld>
            <a:endParaRPr kumimoji="1" lang="ja-JP" altLang="en-US" dirty="0"/>
          </a:p>
        </p:txBody>
      </p:sp>
    </p:spTree>
    <p:extLst>
      <p:ext uri="{BB962C8B-B14F-4D97-AF65-F5344CB8AC3E}">
        <p14:creationId xmlns:p14="http://schemas.microsoft.com/office/powerpoint/2010/main" val="3128831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20717" y="2644170"/>
            <a:ext cx="6750566" cy="1569660"/>
          </a:xfrm>
          <a:prstGeom prst="rect">
            <a:avLst/>
          </a:prstGeom>
          <a:noFill/>
        </p:spPr>
        <p:txBody>
          <a:bodyPr wrap="none" rtlCol="0">
            <a:spAutoFit/>
          </a:bodyPr>
          <a:lstStyle/>
          <a:p>
            <a:pPr algn="ctr" defTabSz="457200"/>
            <a:r>
              <a:rPr kumimoji="0" lang="ja-JP" altLang="en-US" sz="3200" dirty="0">
                <a:solidFill>
                  <a:schemeClr val="accent6">
                    <a:lumMod val="75000"/>
                  </a:schemeClr>
                </a:solidFill>
                <a:latin typeface="みんなの文字ゴStd M" pitchFamily="34" charset="-128"/>
                <a:ea typeface="みんなの文字ゴStd M" pitchFamily="34" charset="-128"/>
                <a:cs typeface="AXIS Std M"/>
              </a:rPr>
              <a:t>各グループですべての</a:t>
            </a:r>
            <a:endParaRPr kumimoji="0" lang="en-US" altLang="ja-JP" sz="3200" dirty="0">
              <a:solidFill>
                <a:schemeClr val="accent6">
                  <a:lumMod val="75000"/>
                </a:schemeClr>
              </a:solidFill>
              <a:latin typeface="みんなの文字ゴStd M" pitchFamily="34" charset="-128"/>
              <a:ea typeface="みんなの文字ゴStd M" pitchFamily="34" charset="-128"/>
              <a:cs typeface="AXIS Std M"/>
            </a:endParaRPr>
          </a:p>
          <a:p>
            <a:pPr algn="ctr" defTabSz="457200"/>
            <a:r>
              <a:rPr kumimoji="0" lang="ja-JP" altLang="en-US" sz="3200" dirty="0">
                <a:solidFill>
                  <a:schemeClr val="accent6">
                    <a:lumMod val="75000"/>
                  </a:schemeClr>
                </a:solidFill>
                <a:latin typeface="みんなの文字ゴStd M" pitchFamily="34" charset="-128"/>
                <a:ea typeface="みんなの文字ゴStd M" pitchFamily="34" charset="-128"/>
                <a:cs typeface="AXIS Std M"/>
              </a:rPr>
              <a:t>カードのプロセスを実行した結果、</a:t>
            </a:r>
            <a:endParaRPr kumimoji="0" lang="en-US" altLang="ja-JP" sz="3200" dirty="0">
              <a:solidFill>
                <a:schemeClr val="accent6">
                  <a:lumMod val="75000"/>
                </a:schemeClr>
              </a:solidFill>
              <a:latin typeface="みんなの文字ゴStd M" pitchFamily="34" charset="-128"/>
              <a:ea typeface="みんなの文字ゴStd M" pitchFamily="34" charset="-128"/>
              <a:cs typeface="AXIS Std M"/>
            </a:endParaRPr>
          </a:p>
          <a:p>
            <a:pPr algn="ctr" defTabSz="457200"/>
            <a:r>
              <a:rPr kumimoji="0" lang="ja-JP" altLang="en-US" sz="3200" dirty="0">
                <a:solidFill>
                  <a:schemeClr val="accent6">
                    <a:lumMod val="75000"/>
                  </a:schemeClr>
                </a:solidFill>
                <a:latin typeface="みんなの文字ゴStd M" pitchFamily="34" charset="-128"/>
                <a:ea typeface="みんなの文字ゴStd M" pitchFamily="34" charset="-128"/>
                <a:cs typeface="AXIS Std M"/>
              </a:rPr>
              <a:t>決まった案を全体に発表します。</a:t>
            </a:r>
            <a:endParaRPr kumimoji="0" lang="en-US" sz="3200" dirty="0">
              <a:solidFill>
                <a:schemeClr val="accent6">
                  <a:lumMod val="75000"/>
                </a:schemeClr>
              </a:solidFill>
              <a:latin typeface="みんなの文字ゴStd M" pitchFamily="34" charset="-128"/>
              <a:ea typeface="みんなの文字ゴStd M" pitchFamily="34" charset="-128"/>
              <a:cs typeface="AXIS Std M"/>
            </a:endParaRPr>
          </a:p>
        </p:txBody>
      </p:sp>
      <p:sp>
        <p:nvSpPr>
          <p:cNvPr id="5" name="テキスト ボックス 4"/>
          <p:cNvSpPr txBox="1"/>
          <p:nvPr/>
        </p:nvSpPr>
        <p:spPr>
          <a:xfrm>
            <a:off x="2063552" y="692697"/>
            <a:ext cx="1415772" cy="461665"/>
          </a:xfrm>
          <a:prstGeom prst="rect">
            <a:avLst/>
          </a:prstGeom>
          <a:noFill/>
        </p:spPr>
        <p:txBody>
          <a:bodyPr wrap="none" rtlCol="0">
            <a:spAutoFit/>
          </a:bodyPr>
          <a:lstStyle/>
          <a:p>
            <a:r>
              <a:rPr lang="ja-JP" altLang="en-US" sz="2400" dirty="0">
                <a:solidFill>
                  <a:schemeClr val="accent6">
                    <a:lumMod val="75000"/>
                  </a:schemeClr>
                </a:solidFill>
                <a:latin typeface="みんなの文字ゴStd M" pitchFamily="34" charset="-128"/>
                <a:ea typeface="みんなの文字ゴStd M" pitchFamily="34" charset="-128"/>
              </a:rPr>
              <a:t>ルール④</a:t>
            </a:r>
          </a:p>
        </p:txBody>
      </p:sp>
      <p:sp>
        <p:nvSpPr>
          <p:cNvPr id="2" name="スライド番号プレースホルダー 1">
            <a:extLst>
              <a:ext uri="{FF2B5EF4-FFF2-40B4-BE49-F238E27FC236}">
                <a16:creationId xmlns:a16="http://schemas.microsoft.com/office/drawing/2014/main" id="{6C3D7D41-6D57-4855-9273-C16760A35394}"/>
              </a:ext>
            </a:extLst>
          </p:cNvPr>
          <p:cNvSpPr>
            <a:spLocks noGrp="1"/>
          </p:cNvSpPr>
          <p:nvPr>
            <p:ph type="sldNum" sz="quarter" idx="12"/>
          </p:nvPr>
        </p:nvSpPr>
        <p:spPr/>
        <p:txBody>
          <a:bodyPr/>
          <a:lstStyle/>
          <a:p>
            <a:fld id="{BD4F530A-A53B-BD48-B74B-053766599F98}" type="slidenum">
              <a:rPr kumimoji="1" lang="ja-JP" altLang="en-US" smtClean="0"/>
              <a:t>10</a:t>
            </a:fld>
            <a:endParaRPr kumimoji="1" lang="ja-JP" altLang="en-US" dirty="0"/>
          </a:p>
        </p:txBody>
      </p:sp>
    </p:spTree>
    <p:extLst>
      <p:ext uri="{BB962C8B-B14F-4D97-AF65-F5344CB8AC3E}">
        <p14:creationId xmlns:p14="http://schemas.microsoft.com/office/powerpoint/2010/main" val="2545068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4000" y="3012352"/>
            <a:ext cx="6444000" cy="1446550"/>
          </a:xfrm>
          <a:prstGeom prst="rect">
            <a:avLst/>
          </a:prstGeom>
          <a:noFill/>
        </p:spPr>
        <p:txBody>
          <a:bodyPr wrap="square" rtlCol="0">
            <a:spAutoFit/>
          </a:bodyPr>
          <a:lstStyle/>
          <a:p>
            <a:pPr algn="ctr" defTabSz="457200"/>
            <a:r>
              <a:rPr kumimoji="0" lang="en-US" altLang="ja-JP" sz="4400" dirty="0">
                <a:solidFill>
                  <a:schemeClr val="accent6">
                    <a:lumMod val="75000"/>
                  </a:schemeClr>
                </a:solidFill>
                <a:latin typeface="みんなの文字ゴStd M" pitchFamily="34" charset="-128"/>
                <a:ea typeface="みんなの文字ゴStd M" pitchFamily="34" charset="-128"/>
                <a:cs typeface="AXIS Std M"/>
              </a:rPr>
              <a:t>12</a:t>
            </a:r>
            <a:r>
              <a:rPr kumimoji="0" lang="ja-JP" altLang="en-US" sz="4400" dirty="0">
                <a:solidFill>
                  <a:schemeClr val="accent6">
                    <a:lumMod val="75000"/>
                  </a:schemeClr>
                </a:solidFill>
                <a:latin typeface="みんなの文字ゴStd M" pitchFamily="34" charset="-128"/>
                <a:ea typeface="みんなの文字ゴStd M" pitchFamily="34" charset="-128"/>
                <a:cs typeface="AXIS Std M"/>
              </a:rPr>
              <a:t>枚の</a:t>
            </a:r>
            <a:r>
              <a:rPr kumimoji="0" lang="en-US" sz="4400" dirty="0">
                <a:solidFill>
                  <a:schemeClr val="accent6">
                    <a:lumMod val="75000"/>
                  </a:schemeClr>
                </a:solidFill>
                <a:latin typeface="みんなの文字ゴStd M" pitchFamily="34" charset="-128"/>
                <a:ea typeface="みんなの文字ゴStd M" pitchFamily="34" charset="-128"/>
                <a:cs typeface="AXIS Std M"/>
              </a:rPr>
              <a:t>プロセス</a:t>
            </a:r>
            <a:r>
              <a:rPr kumimoji="0" lang="ja-JP" altLang="en-US" sz="4400" dirty="0">
                <a:solidFill>
                  <a:schemeClr val="accent6">
                    <a:lumMod val="75000"/>
                  </a:schemeClr>
                </a:solidFill>
                <a:latin typeface="みんなの文字ゴStd M" pitchFamily="34" charset="-128"/>
                <a:ea typeface="みんなの文字ゴStd M" pitchFamily="34" charset="-128"/>
                <a:cs typeface="AXIS Std M"/>
              </a:rPr>
              <a:t>カード</a:t>
            </a:r>
            <a:endParaRPr kumimoji="0" lang="en-US" sz="4400" dirty="0">
              <a:solidFill>
                <a:schemeClr val="accent6">
                  <a:lumMod val="75000"/>
                </a:schemeClr>
              </a:solidFill>
              <a:latin typeface="みんなの文字ゴStd M" pitchFamily="34" charset="-128"/>
              <a:ea typeface="みんなの文字ゴStd M" pitchFamily="34" charset="-128"/>
              <a:cs typeface="AXIS Std M"/>
            </a:endParaRPr>
          </a:p>
        </p:txBody>
      </p:sp>
      <p:sp>
        <p:nvSpPr>
          <p:cNvPr id="2" name="スライド番号プレースホルダー 1">
            <a:extLst>
              <a:ext uri="{FF2B5EF4-FFF2-40B4-BE49-F238E27FC236}">
                <a16:creationId xmlns:a16="http://schemas.microsoft.com/office/drawing/2014/main" id="{EC51D4B4-A396-407A-8FF7-6550F296A7C7}"/>
              </a:ext>
            </a:extLst>
          </p:cNvPr>
          <p:cNvSpPr>
            <a:spLocks noGrp="1"/>
          </p:cNvSpPr>
          <p:nvPr>
            <p:ph type="sldNum" sz="quarter" idx="12"/>
          </p:nvPr>
        </p:nvSpPr>
        <p:spPr/>
        <p:txBody>
          <a:bodyPr/>
          <a:lstStyle/>
          <a:p>
            <a:fld id="{BD4F530A-A53B-BD48-B74B-053766599F98}" type="slidenum">
              <a:rPr kumimoji="1" lang="ja-JP" altLang="en-US" smtClean="0"/>
              <a:t>11</a:t>
            </a:fld>
            <a:endParaRPr kumimoji="1" lang="ja-JP" altLang="en-US" dirty="0"/>
          </a:p>
        </p:txBody>
      </p:sp>
      <p:pic>
        <p:nvPicPr>
          <p:cNvPr id="5" name="図 4" descr="ロゴ&#10;&#10;中程度の精度で自動的に生成された説明">
            <a:extLst>
              <a:ext uri="{FF2B5EF4-FFF2-40B4-BE49-F238E27FC236}">
                <a16:creationId xmlns:a16="http://schemas.microsoft.com/office/drawing/2014/main" id="{C3DBD663-00FE-45EA-ADCF-7BCD441CD9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94659" y="3993811"/>
            <a:ext cx="2241096" cy="2340000"/>
          </a:xfrm>
          <a:prstGeom prst="rect">
            <a:avLst/>
          </a:prstGeom>
        </p:spPr>
      </p:pic>
    </p:spTree>
    <p:extLst>
      <p:ext uri="{BB962C8B-B14F-4D97-AF65-F5344CB8AC3E}">
        <p14:creationId xmlns:p14="http://schemas.microsoft.com/office/powerpoint/2010/main" val="3925245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116564" y="2779664"/>
            <a:ext cx="1261884" cy="4221669"/>
          </a:xfrm>
          <a:prstGeom prst="rect">
            <a:avLst/>
          </a:prstGeom>
          <a:noFill/>
        </p:spPr>
        <p:txBody>
          <a:bodyPr vert="eaVert" wrap="none" rtlCol="0">
            <a:spAutoFit/>
          </a:bodyPr>
          <a:lstStyle/>
          <a:p>
            <a:r>
              <a:rPr lang="ja-JP" altLang="en-US" sz="1400" dirty="0">
                <a:latin typeface="みんなの文字ゴStd M" pitchFamily="34" charset="-128"/>
                <a:ea typeface="みんなの文字ゴStd M" pitchFamily="34" charset="-128"/>
              </a:rPr>
              <a:t>その集団（テーブル）の案だけがすべてではない。</a:t>
            </a:r>
          </a:p>
          <a:p>
            <a:r>
              <a:rPr lang="ja-JP" altLang="en-US" sz="1400" dirty="0">
                <a:latin typeface="みんなの文字ゴStd M" pitchFamily="34" charset="-128"/>
                <a:ea typeface="みんなの文字ゴStd M" pitchFamily="34" charset="-128"/>
              </a:rPr>
              <a:t>他のやり方や考え方がすぐ近くに存在する。</a:t>
            </a:r>
          </a:p>
          <a:p>
            <a:r>
              <a:rPr lang="ja-JP" altLang="en-US" sz="1400" dirty="0">
                <a:latin typeface="みんなの文字ゴStd M" pitchFamily="34" charset="-128"/>
                <a:ea typeface="みんなの文字ゴStd M" pitchFamily="34" charset="-128"/>
              </a:rPr>
              <a:t>それを入手しない手はない。</a:t>
            </a:r>
            <a:endParaRPr lang="en-US" altLang="ja-JP" sz="1400" dirty="0">
              <a:latin typeface="みんなの文字ゴStd M" pitchFamily="34" charset="-128"/>
              <a:ea typeface="みんなの文字ゴStd M" pitchFamily="34" charset="-128"/>
            </a:endParaRPr>
          </a:p>
          <a:p>
            <a:r>
              <a:rPr lang="ja-JP" altLang="en-US" sz="1400" dirty="0">
                <a:solidFill>
                  <a:srgbClr val="FF0000"/>
                </a:solidFill>
                <a:latin typeface="みんなの文字ゴStd M" pitchFamily="34" charset="-128"/>
                <a:ea typeface="みんなの文字ゴStd M" pitchFamily="34" charset="-128"/>
              </a:rPr>
              <a:t>他の人と考えた案をお互いにシェアする。</a:t>
            </a:r>
            <a:endParaRPr lang="en-US" altLang="ja-JP" sz="1400" dirty="0">
              <a:solidFill>
                <a:srgbClr val="FF0000"/>
              </a:solidFill>
              <a:latin typeface="みんなの文字ゴStd M" pitchFamily="34" charset="-128"/>
              <a:ea typeface="みんなの文字ゴStd M" pitchFamily="34" charset="-128"/>
            </a:endParaRPr>
          </a:p>
          <a:p>
            <a:r>
              <a:rPr lang="ja-JP" altLang="en-US" sz="1400" dirty="0">
                <a:solidFill>
                  <a:srgbClr val="FF0000"/>
                </a:solidFill>
                <a:latin typeface="みんなの文字ゴStd M" pitchFamily="34" charset="-128"/>
                <a:ea typeface="みんなの文字ゴStd M" pitchFamily="34" charset="-128"/>
              </a:rPr>
              <a:t>隣のチームと案をシェアしてヒントを得よう。</a:t>
            </a:r>
            <a:endParaRPr lang="en-US" altLang="ja-JP" sz="1400" dirty="0">
              <a:solidFill>
                <a:srgbClr val="FF0000"/>
              </a:solidFill>
              <a:latin typeface="みんなの文字ゴStd M" pitchFamily="34" charset="-128"/>
              <a:ea typeface="みんなの文字ゴStd M" pitchFamily="34" charset="-128"/>
            </a:endParaRPr>
          </a:p>
        </p:txBody>
      </p:sp>
      <p:sp>
        <p:nvSpPr>
          <p:cNvPr id="10" name="テキスト ボックス 9"/>
          <p:cNvSpPr txBox="1"/>
          <p:nvPr/>
        </p:nvSpPr>
        <p:spPr>
          <a:xfrm>
            <a:off x="9471531" y="2779663"/>
            <a:ext cx="830997" cy="3862596"/>
          </a:xfrm>
          <a:prstGeom prst="rect">
            <a:avLst/>
          </a:prstGeom>
          <a:noFill/>
        </p:spPr>
        <p:txBody>
          <a:bodyPr vert="eaVert" wrap="none" rtlCol="0">
            <a:spAutoFit/>
          </a:bodyPr>
          <a:lstStyle/>
          <a:p>
            <a:pPr defTabSz="457200"/>
            <a:r>
              <a:rPr kumimoji="0" lang="ja-JP" altLang="en-US" sz="1400" dirty="0">
                <a:solidFill>
                  <a:prstClr val="black"/>
                </a:solidFill>
                <a:latin typeface="みんなの文字ゴStd M" pitchFamily="34" charset="-128"/>
                <a:ea typeface="みんなの文字ゴStd M" pitchFamily="34" charset="-128"/>
                <a:cs typeface="AXIS Std M"/>
              </a:rPr>
              <a:t>考えて、話して、絞って、まとめたとしても、</a:t>
            </a:r>
            <a:endParaRPr kumimoji="0" lang="en-US" altLang="ja-JP" sz="1400" dirty="0">
              <a:solidFill>
                <a:prstClr val="black"/>
              </a:solidFill>
              <a:latin typeface="みんなの文字ゴStd M" pitchFamily="34" charset="-128"/>
              <a:ea typeface="みんなの文字ゴStd M" pitchFamily="34" charset="-128"/>
              <a:cs typeface="AXIS Std M"/>
            </a:endParaRPr>
          </a:p>
          <a:p>
            <a:pPr defTabSz="457200"/>
            <a:r>
              <a:rPr kumimoji="0" lang="ja-JP" altLang="en-US" sz="1400" dirty="0">
                <a:solidFill>
                  <a:prstClr val="black"/>
                </a:solidFill>
                <a:latin typeface="みんなの文字ゴStd M" pitchFamily="34" charset="-128"/>
                <a:ea typeface="みんなの文字ゴStd M" pitchFamily="34" charset="-128"/>
                <a:cs typeface="AXIS Std M"/>
              </a:rPr>
              <a:t>まだまだ新しい案はウェルカムだ。</a:t>
            </a:r>
            <a:endParaRPr kumimoji="0" lang="en-US" altLang="ja-JP" sz="1400" dirty="0">
              <a:solidFill>
                <a:prstClr val="black"/>
              </a:solidFill>
              <a:latin typeface="みんなの文字ゴStd M" pitchFamily="34" charset="-128"/>
              <a:ea typeface="みんなの文字ゴStd M" pitchFamily="34" charset="-128"/>
              <a:cs typeface="AXIS Std M"/>
            </a:endParaRPr>
          </a:p>
          <a:p>
            <a:pPr defTabSz="457200"/>
            <a:r>
              <a:rPr kumimoji="0" lang="ja-JP" altLang="en-US" sz="1400" dirty="0">
                <a:solidFill>
                  <a:srgbClr val="FF0000"/>
                </a:solidFill>
                <a:latin typeface="みんなの文字ゴStd M" pitchFamily="34" charset="-128"/>
                <a:ea typeface="みんなの文字ゴStd M" pitchFamily="34" charset="-128"/>
                <a:cs typeface="AXIS Std M"/>
              </a:rPr>
              <a:t>人の案に刺激を受けながらどんどん考えよう。</a:t>
            </a:r>
            <a:endParaRPr kumimoji="0" lang="en-US" altLang="ja-JP" sz="1400" dirty="0">
              <a:solidFill>
                <a:srgbClr val="FF0000"/>
              </a:solidFill>
              <a:latin typeface="みんなの文字ゴStd M" pitchFamily="34" charset="-128"/>
              <a:ea typeface="みんなの文字ゴStd M" pitchFamily="34" charset="-128"/>
              <a:cs typeface="AXIS Std M"/>
            </a:endParaRPr>
          </a:p>
        </p:txBody>
      </p:sp>
      <p:sp>
        <p:nvSpPr>
          <p:cNvPr id="2" name="スライド番号プレースホルダー 1">
            <a:extLst>
              <a:ext uri="{FF2B5EF4-FFF2-40B4-BE49-F238E27FC236}">
                <a16:creationId xmlns:a16="http://schemas.microsoft.com/office/drawing/2014/main" id="{C1B11C08-2D0A-48E2-B38A-9CBFF7177C5C}"/>
              </a:ext>
            </a:extLst>
          </p:cNvPr>
          <p:cNvSpPr>
            <a:spLocks noGrp="1"/>
          </p:cNvSpPr>
          <p:nvPr>
            <p:ph type="sldNum" sz="quarter" idx="12"/>
          </p:nvPr>
        </p:nvSpPr>
        <p:spPr/>
        <p:txBody>
          <a:bodyPr/>
          <a:lstStyle/>
          <a:p>
            <a:fld id="{BD4F530A-A53B-BD48-B74B-053766599F98}" type="slidenum">
              <a:rPr lang="ja-JP" altLang="en-US" smtClean="0"/>
              <a:pPr/>
              <a:t>12</a:t>
            </a:fld>
            <a:endParaRPr lang="ja-JP" altLang="en-US" dirty="0"/>
          </a:p>
        </p:txBody>
      </p:sp>
      <p:pic>
        <p:nvPicPr>
          <p:cNvPr id="5" name="図 4">
            <a:extLst>
              <a:ext uri="{FF2B5EF4-FFF2-40B4-BE49-F238E27FC236}">
                <a16:creationId xmlns:a16="http://schemas.microsoft.com/office/drawing/2014/main" id="{E52B6ACF-CF5D-48CA-AAC2-2333A046DA2E}"/>
              </a:ext>
            </a:extLst>
          </p:cNvPr>
          <p:cNvPicPr>
            <a:picLocks noChangeAspect="1"/>
          </p:cNvPicPr>
          <p:nvPr/>
        </p:nvPicPr>
        <p:blipFill>
          <a:blip r:embed="rId3"/>
          <a:stretch>
            <a:fillRect/>
          </a:stretch>
        </p:blipFill>
        <p:spPr>
          <a:xfrm>
            <a:off x="5902754" y="70743"/>
            <a:ext cx="1689504" cy="2700000"/>
          </a:xfrm>
          <a:prstGeom prst="rect">
            <a:avLst/>
          </a:prstGeom>
        </p:spPr>
      </p:pic>
      <p:pic>
        <p:nvPicPr>
          <p:cNvPr id="6" name="図 5">
            <a:extLst>
              <a:ext uri="{FF2B5EF4-FFF2-40B4-BE49-F238E27FC236}">
                <a16:creationId xmlns:a16="http://schemas.microsoft.com/office/drawing/2014/main" id="{DBE5A66E-E616-48A8-BD2B-153BA058F406}"/>
              </a:ext>
            </a:extLst>
          </p:cNvPr>
          <p:cNvPicPr>
            <a:picLocks noChangeAspect="1"/>
          </p:cNvPicPr>
          <p:nvPr/>
        </p:nvPicPr>
        <p:blipFill>
          <a:blip r:embed="rId4"/>
          <a:stretch>
            <a:fillRect/>
          </a:stretch>
        </p:blipFill>
        <p:spPr>
          <a:xfrm>
            <a:off x="9028688" y="70743"/>
            <a:ext cx="1716683" cy="2664000"/>
          </a:xfrm>
          <a:prstGeom prst="rect">
            <a:avLst/>
          </a:prstGeom>
        </p:spPr>
      </p:pic>
      <p:sp>
        <p:nvSpPr>
          <p:cNvPr id="11" name="テキスト ボックス 10">
            <a:extLst>
              <a:ext uri="{FF2B5EF4-FFF2-40B4-BE49-F238E27FC236}">
                <a16:creationId xmlns:a16="http://schemas.microsoft.com/office/drawing/2014/main" id="{F43D80D8-AB04-4D2D-8AB8-8E0A7066CB5D}"/>
              </a:ext>
            </a:extLst>
          </p:cNvPr>
          <p:cNvSpPr txBox="1"/>
          <p:nvPr/>
        </p:nvSpPr>
        <p:spPr>
          <a:xfrm>
            <a:off x="1908173" y="5140410"/>
            <a:ext cx="1692771" cy="1528624"/>
          </a:xfrm>
          <a:prstGeom prst="rect">
            <a:avLst/>
          </a:prstGeom>
          <a:noFill/>
        </p:spPr>
        <p:txBody>
          <a:bodyPr vert="eaVert" wrap="none" rtlCol="0">
            <a:spAutoFit/>
          </a:bodyPr>
          <a:lstStyle/>
          <a:p>
            <a:r>
              <a:rPr lang="ja-JP" altLang="en-US" sz="1400" dirty="0">
                <a:solidFill>
                  <a:srgbClr val="FF0000"/>
                </a:solidFill>
                <a:latin typeface="みんなの文字ゴStd M" pitchFamily="34" charset="-128"/>
                <a:ea typeface="みんなの文字ゴStd M" pitchFamily="34" charset="-128"/>
              </a:rPr>
              <a:t>ベースに</a:t>
            </a:r>
          </a:p>
          <a:p>
            <a:r>
              <a:rPr lang="ja-JP" altLang="en-US" sz="1400" dirty="0">
                <a:solidFill>
                  <a:srgbClr val="FF0000"/>
                </a:solidFill>
                <a:latin typeface="みんなの文字ゴStd M" pitchFamily="34" charset="-128"/>
                <a:ea typeface="みんなの文字ゴStd M" pitchFamily="34" charset="-128"/>
              </a:rPr>
              <a:t>なる４つの</a:t>
            </a:r>
          </a:p>
          <a:p>
            <a:r>
              <a:rPr lang="ja-JP" altLang="en-US" sz="1400" dirty="0">
                <a:solidFill>
                  <a:srgbClr val="FF0000"/>
                </a:solidFill>
                <a:latin typeface="みんなの文字ゴStd M" pitchFamily="34" charset="-128"/>
                <a:ea typeface="みんなの文字ゴStd M" pitchFamily="34" charset="-128"/>
              </a:rPr>
              <a:t>プロセス。</a:t>
            </a:r>
          </a:p>
          <a:p>
            <a:r>
              <a:rPr lang="ja-JP" altLang="en-US" sz="1400" dirty="0">
                <a:latin typeface="みんなの文字ゴStd M" pitchFamily="34" charset="-128"/>
                <a:ea typeface="みんなの文字ゴStd M" pitchFamily="34" charset="-128"/>
              </a:rPr>
              <a:t>よく考える、</a:t>
            </a:r>
          </a:p>
          <a:p>
            <a:r>
              <a:rPr lang="ja-JP" altLang="en-US" sz="1400" dirty="0">
                <a:latin typeface="みんなの文字ゴStd M" pitchFamily="34" charset="-128"/>
                <a:ea typeface="みんなの文字ゴStd M" pitchFamily="34" charset="-128"/>
              </a:rPr>
              <a:t>よく話し合う、</a:t>
            </a:r>
          </a:p>
          <a:p>
            <a:r>
              <a:rPr lang="ja-JP" altLang="en-US" sz="1400" dirty="0">
                <a:latin typeface="みんなの文字ゴStd M" pitchFamily="34" charset="-128"/>
                <a:ea typeface="みんなの文字ゴStd M" pitchFamily="34" charset="-128"/>
              </a:rPr>
              <a:t>みんなで決める、</a:t>
            </a:r>
          </a:p>
          <a:p>
            <a:r>
              <a:rPr lang="ja-JP" altLang="en-US" sz="1400" dirty="0">
                <a:latin typeface="みんなの文字ゴStd M" pitchFamily="34" charset="-128"/>
                <a:ea typeface="みんなの文字ゴStd M" pitchFamily="34" charset="-128"/>
              </a:rPr>
              <a:t>発表する。</a:t>
            </a:r>
          </a:p>
        </p:txBody>
      </p:sp>
      <p:grpSp>
        <p:nvGrpSpPr>
          <p:cNvPr id="12" name="グループ化 11">
            <a:extLst>
              <a:ext uri="{FF2B5EF4-FFF2-40B4-BE49-F238E27FC236}">
                <a16:creationId xmlns:a16="http://schemas.microsoft.com/office/drawing/2014/main" id="{D13C4F5E-C83A-4CA6-82AB-FD9D505BA885}"/>
              </a:ext>
            </a:extLst>
          </p:cNvPr>
          <p:cNvGrpSpPr/>
          <p:nvPr/>
        </p:nvGrpSpPr>
        <p:grpSpPr>
          <a:xfrm>
            <a:off x="1134558" y="70744"/>
            <a:ext cx="3240000" cy="4892774"/>
            <a:chOff x="7840151" y="1"/>
            <a:chExt cx="3240000" cy="4892774"/>
          </a:xfrm>
        </p:grpSpPr>
        <p:pic>
          <p:nvPicPr>
            <p:cNvPr id="13" name="図 12">
              <a:extLst>
                <a:ext uri="{FF2B5EF4-FFF2-40B4-BE49-F238E27FC236}">
                  <a16:creationId xmlns:a16="http://schemas.microsoft.com/office/drawing/2014/main" id="{3959B23B-6F8E-4192-8B81-585C3F1C5A17}"/>
                </a:ext>
              </a:extLst>
            </p:cNvPr>
            <p:cNvPicPr>
              <a:picLocks noChangeAspect="1"/>
            </p:cNvPicPr>
            <p:nvPr/>
          </p:nvPicPr>
          <p:blipFill>
            <a:blip r:embed="rId5"/>
            <a:stretch>
              <a:fillRect/>
            </a:stretch>
          </p:blipFill>
          <p:spPr>
            <a:xfrm>
              <a:off x="7840151" y="1"/>
              <a:ext cx="3240000" cy="2415875"/>
            </a:xfrm>
            <a:prstGeom prst="rect">
              <a:avLst/>
            </a:prstGeom>
          </p:spPr>
        </p:pic>
        <p:pic>
          <p:nvPicPr>
            <p:cNvPr id="14" name="図 13">
              <a:extLst>
                <a:ext uri="{FF2B5EF4-FFF2-40B4-BE49-F238E27FC236}">
                  <a16:creationId xmlns:a16="http://schemas.microsoft.com/office/drawing/2014/main" id="{DE99E29E-89C6-4356-9371-F8988CAFEDF7}"/>
                </a:ext>
              </a:extLst>
            </p:cNvPr>
            <p:cNvPicPr>
              <a:picLocks noChangeAspect="1"/>
            </p:cNvPicPr>
            <p:nvPr/>
          </p:nvPicPr>
          <p:blipFill>
            <a:blip r:embed="rId6"/>
            <a:stretch>
              <a:fillRect/>
            </a:stretch>
          </p:blipFill>
          <p:spPr>
            <a:xfrm>
              <a:off x="7859614" y="2512034"/>
              <a:ext cx="3168000" cy="2380741"/>
            </a:xfrm>
            <a:prstGeom prst="rect">
              <a:avLst/>
            </a:prstGeom>
          </p:spPr>
        </p:pic>
      </p:grpSp>
    </p:spTree>
    <p:extLst>
      <p:ext uri="{BB962C8B-B14F-4D97-AF65-F5344CB8AC3E}">
        <p14:creationId xmlns:p14="http://schemas.microsoft.com/office/powerpoint/2010/main" val="4081274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38318" y="2926492"/>
            <a:ext cx="830997" cy="4042132"/>
          </a:xfrm>
          <a:prstGeom prst="rect">
            <a:avLst/>
          </a:prstGeom>
          <a:noFill/>
        </p:spPr>
        <p:txBody>
          <a:bodyPr vert="eaVert" wrap="none" rtlCol="0">
            <a:spAutoFit/>
          </a:bodyPr>
          <a:lstStyle/>
          <a:p>
            <a:r>
              <a:rPr lang="ja-JP" altLang="en-US" sz="1400" dirty="0">
                <a:latin typeface="みんなの文字ゴStd M" pitchFamily="34" charset="-128"/>
                <a:ea typeface="みんなの文字ゴStd M" pitchFamily="34" charset="-128"/>
              </a:rPr>
              <a:t>遊びや決めごとにはいくつか必ずルールがある。</a:t>
            </a:r>
            <a:endParaRPr lang="en-US" altLang="ja-JP" sz="1400" dirty="0">
              <a:latin typeface="みんなの文字ゴStd M" pitchFamily="34" charset="-128"/>
              <a:ea typeface="みんなの文字ゴStd M" pitchFamily="34" charset="-128"/>
            </a:endParaRPr>
          </a:p>
          <a:p>
            <a:r>
              <a:rPr lang="ja-JP" altLang="en-US" sz="1400" dirty="0">
                <a:solidFill>
                  <a:srgbClr val="FF0000"/>
                </a:solidFill>
                <a:latin typeface="みんなの文字ゴStd M" pitchFamily="34" charset="-128"/>
                <a:ea typeface="みんなの文字ゴStd M" pitchFamily="34" charset="-128"/>
              </a:rPr>
              <a:t>一度決めたら、それに従って終わりまで</a:t>
            </a:r>
            <a:endParaRPr lang="en-US" altLang="ja-JP" sz="1400" dirty="0">
              <a:solidFill>
                <a:srgbClr val="FF0000"/>
              </a:solidFill>
              <a:latin typeface="みんなの文字ゴStd M" pitchFamily="34" charset="-128"/>
              <a:ea typeface="みんなの文字ゴStd M" pitchFamily="34" charset="-128"/>
            </a:endParaRPr>
          </a:p>
          <a:p>
            <a:r>
              <a:rPr lang="ja-JP" altLang="en-US" sz="1400" dirty="0">
                <a:solidFill>
                  <a:srgbClr val="FF0000"/>
                </a:solidFill>
                <a:latin typeface="みんなの文字ゴStd M" pitchFamily="34" charset="-128"/>
                <a:ea typeface="みんなの文字ゴStd M" pitchFamily="34" charset="-128"/>
              </a:rPr>
              <a:t>行動しなければならない。</a:t>
            </a:r>
          </a:p>
        </p:txBody>
      </p:sp>
      <p:sp>
        <p:nvSpPr>
          <p:cNvPr id="9" name="テキスト ボックス 8"/>
          <p:cNvSpPr txBox="1"/>
          <p:nvPr/>
        </p:nvSpPr>
        <p:spPr>
          <a:xfrm>
            <a:off x="5430035" y="2926492"/>
            <a:ext cx="1261884" cy="4042132"/>
          </a:xfrm>
          <a:prstGeom prst="rect">
            <a:avLst/>
          </a:prstGeom>
          <a:noFill/>
        </p:spPr>
        <p:txBody>
          <a:bodyPr vert="eaVert" wrap="none" rtlCol="0">
            <a:spAutoFit/>
          </a:bodyPr>
          <a:lstStyle/>
          <a:p>
            <a:r>
              <a:rPr lang="ja-JP" altLang="en-US" sz="1400" dirty="0">
                <a:latin typeface="みんなの文字ゴStd M" pitchFamily="34" charset="-128"/>
                <a:ea typeface="みんなの文字ゴStd M" pitchFamily="34" charset="-128"/>
              </a:rPr>
              <a:t>何かを決めるときキャラを与えるのも一つの手。</a:t>
            </a:r>
            <a:endParaRPr lang="en-US" altLang="ja-JP" sz="1400" dirty="0">
              <a:latin typeface="みんなの文字ゴStd M" pitchFamily="34" charset="-128"/>
              <a:ea typeface="みんなの文字ゴStd M" pitchFamily="34" charset="-128"/>
            </a:endParaRPr>
          </a:p>
          <a:p>
            <a:r>
              <a:rPr lang="ja-JP" altLang="en-US" sz="1400" dirty="0">
                <a:latin typeface="みんなの文字ゴStd M" pitchFamily="34" charset="-128"/>
                <a:ea typeface="みんなの文字ゴStd M" pitchFamily="34" charset="-128"/>
              </a:rPr>
              <a:t>まとめ役、ツッコミ役、</a:t>
            </a:r>
            <a:endParaRPr lang="en-US" altLang="ja-JP" sz="1400" dirty="0">
              <a:latin typeface="みんなの文字ゴStd M" pitchFamily="34" charset="-128"/>
              <a:ea typeface="みんなの文字ゴStd M" pitchFamily="34" charset="-128"/>
            </a:endParaRPr>
          </a:p>
          <a:p>
            <a:r>
              <a:rPr lang="ja-JP" altLang="en-US" sz="1400" dirty="0">
                <a:latin typeface="みんなの文字ゴStd M" pitchFamily="34" charset="-128"/>
                <a:ea typeface="みんなの文字ゴStd M" pitchFamily="34" charset="-128"/>
              </a:rPr>
              <a:t>ネガティブ思考キャラなど</a:t>
            </a:r>
            <a:endParaRPr lang="en-US" altLang="ja-JP" sz="1400" dirty="0">
              <a:latin typeface="みんなの文字ゴStd M" pitchFamily="34" charset="-128"/>
              <a:ea typeface="みんなの文字ゴStd M" pitchFamily="34" charset="-128"/>
            </a:endParaRPr>
          </a:p>
          <a:p>
            <a:r>
              <a:rPr lang="ja-JP" altLang="en-US" sz="1400" dirty="0">
                <a:solidFill>
                  <a:srgbClr val="FF0000"/>
                </a:solidFill>
                <a:latin typeface="みんなの文字ゴStd M" pitchFamily="34" charset="-128"/>
                <a:ea typeface="みんなの文字ゴStd M" pitchFamily="34" charset="-128"/>
              </a:rPr>
              <a:t>キャラが決まれば、役割が生まれ、</a:t>
            </a:r>
            <a:endParaRPr lang="en-US" altLang="ja-JP" sz="1400" dirty="0">
              <a:solidFill>
                <a:srgbClr val="FF0000"/>
              </a:solidFill>
              <a:latin typeface="みんなの文字ゴStd M" pitchFamily="34" charset="-128"/>
              <a:ea typeface="みんなの文字ゴStd M" pitchFamily="34" charset="-128"/>
            </a:endParaRPr>
          </a:p>
          <a:p>
            <a:r>
              <a:rPr lang="ja-JP" altLang="en-US" sz="1400" dirty="0">
                <a:solidFill>
                  <a:srgbClr val="FF0000"/>
                </a:solidFill>
                <a:latin typeface="みんなの文字ゴStd M" pitchFamily="34" charset="-128"/>
                <a:ea typeface="みんなの文字ゴStd M" pitchFamily="34" charset="-128"/>
              </a:rPr>
              <a:t>その立場からの意見が出るようになる。</a:t>
            </a:r>
          </a:p>
        </p:txBody>
      </p:sp>
      <p:sp>
        <p:nvSpPr>
          <p:cNvPr id="12" name="テキスト ボックス 11"/>
          <p:cNvSpPr txBox="1"/>
          <p:nvPr/>
        </p:nvSpPr>
        <p:spPr>
          <a:xfrm>
            <a:off x="8562470" y="2924944"/>
            <a:ext cx="1046440" cy="3862596"/>
          </a:xfrm>
          <a:prstGeom prst="rect">
            <a:avLst/>
          </a:prstGeom>
          <a:noFill/>
        </p:spPr>
        <p:txBody>
          <a:bodyPr vert="eaVert" wrap="none" rtlCol="0">
            <a:spAutoFit/>
          </a:bodyPr>
          <a:lstStyle/>
          <a:p>
            <a:r>
              <a:rPr lang="ja-JP" altLang="en-US" sz="1400" dirty="0">
                <a:solidFill>
                  <a:srgbClr val="FF0000"/>
                </a:solidFill>
                <a:latin typeface="みんなの文字ゴStd M" pitchFamily="34" charset="-128"/>
                <a:ea typeface="みんなの文字ゴStd M" pitchFamily="34" charset="-128"/>
              </a:rPr>
              <a:t>行き詰まったら一人で悩まず、仲間をみつけて</a:t>
            </a:r>
            <a:endParaRPr lang="en-US" altLang="ja-JP" sz="1400" dirty="0">
              <a:solidFill>
                <a:srgbClr val="FF0000"/>
              </a:solidFill>
              <a:latin typeface="みんなの文字ゴStd M" pitchFamily="34" charset="-128"/>
              <a:ea typeface="みんなの文字ゴStd M" pitchFamily="34" charset="-128"/>
            </a:endParaRPr>
          </a:p>
          <a:p>
            <a:r>
              <a:rPr lang="ja-JP" altLang="en-US" sz="1400" dirty="0">
                <a:solidFill>
                  <a:srgbClr val="FF0000"/>
                </a:solidFill>
                <a:latin typeface="みんなの文字ゴStd M" pitchFamily="34" charset="-128"/>
                <a:ea typeface="みんなの文字ゴStd M" pitchFamily="34" charset="-128"/>
              </a:rPr>
              <a:t>一緒に考えてみよう。</a:t>
            </a:r>
            <a:r>
              <a:rPr lang="ja-JP" altLang="en-US" sz="1400" dirty="0">
                <a:latin typeface="みんなの文字ゴStd M" pitchFamily="34" charset="-128"/>
                <a:ea typeface="みんなの文字ゴStd M" pitchFamily="34" charset="-128"/>
              </a:rPr>
              <a:t>自分一人では</a:t>
            </a:r>
            <a:endParaRPr lang="en-US" altLang="ja-JP" sz="1400" dirty="0">
              <a:latin typeface="みんなの文字ゴStd M" pitchFamily="34" charset="-128"/>
              <a:ea typeface="みんなの文字ゴStd M" pitchFamily="34" charset="-128"/>
            </a:endParaRPr>
          </a:p>
          <a:p>
            <a:r>
              <a:rPr lang="ja-JP" altLang="en-US" sz="1400" dirty="0">
                <a:latin typeface="みんなの文字ゴStd M" pitchFamily="34" charset="-128"/>
                <a:ea typeface="みんなの文字ゴStd M" pitchFamily="34" charset="-128"/>
              </a:rPr>
              <a:t>思いつかなかったアイデアが</a:t>
            </a:r>
            <a:endParaRPr lang="en-US" altLang="ja-JP" sz="1400" dirty="0">
              <a:latin typeface="みんなの文字ゴStd M" pitchFamily="34" charset="-128"/>
              <a:ea typeface="みんなの文字ゴStd M" pitchFamily="34" charset="-128"/>
            </a:endParaRPr>
          </a:p>
          <a:p>
            <a:r>
              <a:rPr lang="ja-JP" altLang="en-US" sz="1400" dirty="0">
                <a:latin typeface="みんなの文字ゴStd M" pitchFamily="34" charset="-128"/>
                <a:ea typeface="みんなの文字ゴStd M" pitchFamily="34" charset="-128"/>
              </a:rPr>
              <a:t>生まれるかもしれない。</a:t>
            </a:r>
          </a:p>
        </p:txBody>
      </p:sp>
      <p:sp>
        <p:nvSpPr>
          <p:cNvPr id="2" name="スライド番号プレースホルダー 1">
            <a:extLst>
              <a:ext uri="{FF2B5EF4-FFF2-40B4-BE49-F238E27FC236}">
                <a16:creationId xmlns:a16="http://schemas.microsoft.com/office/drawing/2014/main" id="{38D52C9D-B256-4D6F-B5A7-264FC7174366}"/>
              </a:ext>
            </a:extLst>
          </p:cNvPr>
          <p:cNvSpPr>
            <a:spLocks noGrp="1"/>
          </p:cNvSpPr>
          <p:nvPr>
            <p:ph type="sldNum" sz="quarter" idx="12"/>
          </p:nvPr>
        </p:nvSpPr>
        <p:spPr/>
        <p:txBody>
          <a:bodyPr/>
          <a:lstStyle/>
          <a:p>
            <a:fld id="{BD4F530A-A53B-BD48-B74B-053766599F98}" type="slidenum">
              <a:rPr lang="ja-JP" altLang="en-US" smtClean="0"/>
              <a:pPr/>
              <a:t>13</a:t>
            </a:fld>
            <a:endParaRPr lang="ja-JP" altLang="en-US" dirty="0"/>
          </a:p>
        </p:txBody>
      </p:sp>
      <p:pic>
        <p:nvPicPr>
          <p:cNvPr id="3" name="図 2">
            <a:extLst>
              <a:ext uri="{FF2B5EF4-FFF2-40B4-BE49-F238E27FC236}">
                <a16:creationId xmlns:a16="http://schemas.microsoft.com/office/drawing/2014/main" id="{49789759-D027-481C-A6B8-C72CC217ED1B}"/>
              </a:ext>
            </a:extLst>
          </p:cNvPr>
          <p:cNvPicPr>
            <a:picLocks noChangeAspect="1"/>
          </p:cNvPicPr>
          <p:nvPr/>
        </p:nvPicPr>
        <p:blipFill>
          <a:blip r:embed="rId3"/>
          <a:stretch>
            <a:fillRect/>
          </a:stretch>
        </p:blipFill>
        <p:spPr>
          <a:xfrm>
            <a:off x="2405517" y="170727"/>
            <a:ext cx="1696598" cy="2754217"/>
          </a:xfrm>
          <a:prstGeom prst="rect">
            <a:avLst/>
          </a:prstGeom>
        </p:spPr>
      </p:pic>
      <p:pic>
        <p:nvPicPr>
          <p:cNvPr id="5" name="図 4">
            <a:extLst>
              <a:ext uri="{FF2B5EF4-FFF2-40B4-BE49-F238E27FC236}">
                <a16:creationId xmlns:a16="http://schemas.microsoft.com/office/drawing/2014/main" id="{F4AA196C-8147-4695-B41F-5CB3848FC421}"/>
              </a:ext>
            </a:extLst>
          </p:cNvPr>
          <p:cNvPicPr>
            <a:picLocks noChangeAspect="1"/>
          </p:cNvPicPr>
          <p:nvPr/>
        </p:nvPicPr>
        <p:blipFill>
          <a:blip r:embed="rId4"/>
          <a:stretch>
            <a:fillRect/>
          </a:stretch>
        </p:blipFill>
        <p:spPr>
          <a:xfrm>
            <a:off x="5255084" y="170727"/>
            <a:ext cx="1696598" cy="2765234"/>
          </a:xfrm>
          <a:prstGeom prst="rect">
            <a:avLst/>
          </a:prstGeom>
        </p:spPr>
      </p:pic>
      <p:pic>
        <p:nvPicPr>
          <p:cNvPr id="6" name="図 5">
            <a:extLst>
              <a:ext uri="{FF2B5EF4-FFF2-40B4-BE49-F238E27FC236}">
                <a16:creationId xmlns:a16="http://schemas.microsoft.com/office/drawing/2014/main" id="{758440DE-8D4D-438D-8D09-207062BCA24E}"/>
              </a:ext>
            </a:extLst>
          </p:cNvPr>
          <p:cNvPicPr>
            <a:picLocks noChangeAspect="1"/>
          </p:cNvPicPr>
          <p:nvPr/>
        </p:nvPicPr>
        <p:blipFill>
          <a:blip r:embed="rId5"/>
          <a:stretch>
            <a:fillRect/>
          </a:stretch>
        </p:blipFill>
        <p:spPr>
          <a:xfrm>
            <a:off x="8237391" y="170727"/>
            <a:ext cx="1696598" cy="2787267"/>
          </a:xfrm>
          <a:prstGeom prst="rect">
            <a:avLst/>
          </a:prstGeom>
        </p:spPr>
      </p:pic>
    </p:spTree>
    <p:extLst>
      <p:ext uri="{BB962C8B-B14F-4D97-AF65-F5344CB8AC3E}">
        <p14:creationId xmlns:p14="http://schemas.microsoft.com/office/powerpoint/2010/main" val="1395153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327638" y="2820683"/>
            <a:ext cx="1046440" cy="4042132"/>
          </a:xfrm>
          <a:prstGeom prst="rect">
            <a:avLst/>
          </a:prstGeom>
          <a:noFill/>
        </p:spPr>
        <p:txBody>
          <a:bodyPr vert="eaVert" wrap="none" rtlCol="0">
            <a:spAutoFit/>
          </a:bodyPr>
          <a:lstStyle/>
          <a:p>
            <a:r>
              <a:rPr lang="ja-JP" altLang="en-US" sz="1400" dirty="0">
                <a:latin typeface="みんなの文字ゴStd M" pitchFamily="34" charset="-128"/>
                <a:ea typeface="みんなの文字ゴStd M" pitchFamily="34" charset="-128"/>
              </a:rPr>
              <a:t>自分の意見を応援するのも大事。</a:t>
            </a:r>
            <a:endParaRPr lang="en-US" altLang="ja-JP" sz="1400" dirty="0">
              <a:latin typeface="みんなの文字ゴStd M" pitchFamily="34" charset="-128"/>
              <a:ea typeface="みんなの文字ゴStd M" pitchFamily="34" charset="-128"/>
            </a:endParaRPr>
          </a:p>
          <a:p>
            <a:r>
              <a:rPr lang="ja-JP" altLang="en-US" sz="1400" dirty="0">
                <a:latin typeface="みんなの文字ゴStd M" pitchFamily="34" charset="-128"/>
                <a:ea typeface="みんなの文字ゴStd M" pitchFamily="34" charset="-128"/>
              </a:rPr>
              <a:t>でも、他の人の意見を応援するのもとても大事。</a:t>
            </a:r>
            <a:endParaRPr lang="en-US" altLang="ja-JP" sz="1400" dirty="0">
              <a:latin typeface="みんなの文字ゴStd M" pitchFamily="34" charset="-128"/>
              <a:ea typeface="みんなの文字ゴStd M" pitchFamily="34" charset="-128"/>
            </a:endParaRPr>
          </a:p>
          <a:p>
            <a:r>
              <a:rPr lang="ja-JP" altLang="en-US" sz="1400" dirty="0">
                <a:solidFill>
                  <a:srgbClr val="FF0000"/>
                </a:solidFill>
                <a:latin typeface="みんなの文字ゴStd M" pitchFamily="34" charset="-128"/>
                <a:ea typeface="みんなの文字ゴStd M" pitchFamily="34" charset="-128"/>
              </a:rPr>
              <a:t>ピンとくる案がなくてもどれか応援してみよう。</a:t>
            </a:r>
            <a:endParaRPr lang="en-US" altLang="ja-JP" sz="1400" dirty="0">
              <a:solidFill>
                <a:srgbClr val="FF0000"/>
              </a:solidFill>
              <a:latin typeface="みんなの文字ゴStd M" pitchFamily="34" charset="-128"/>
              <a:ea typeface="みんなの文字ゴStd M" pitchFamily="34" charset="-128"/>
            </a:endParaRPr>
          </a:p>
          <a:p>
            <a:r>
              <a:rPr lang="ja-JP" altLang="en-US" sz="1400" dirty="0">
                <a:latin typeface="みんなの文字ゴStd M" pitchFamily="34" charset="-128"/>
                <a:ea typeface="みんなの文字ゴStd M" pitchFamily="34" charset="-128"/>
              </a:rPr>
              <a:t>そのことばの中にヒントがあるかもしれない。</a:t>
            </a:r>
          </a:p>
        </p:txBody>
      </p:sp>
      <p:sp>
        <p:nvSpPr>
          <p:cNvPr id="9" name="テキスト ボックス 8"/>
          <p:cNvSpPr txBox="1"/>
          <p:nvPr/>
        </p:nvSpPr>
        <p:spPr>
          <a:xfrm>
            <a:off x="8584458" y="2820684"/>
            <a:ext cx="1477328" cy="3503523"/>
          </a:xfrm>
          <a:prstGeom prst="rect">
            <a:avLst/>
          </a:prstGeom>
          <a:noFill/>
        </p:spPr>
        <p:txBody>
          <a:bodyPr vert="eaVert" wrap="none" rtlCol="0">
            <a:spAutoFit/>
          </a:bodyPr>
          <a:lstStyle/>
          <a:p>
            <a:pPr defTabSz="457200"/>
            <a:r>
              <a:rPr kumimoji="0" lang="ja-JP" altLang="en-US" sz="1400" dirty="0">
                <a:solidFill>
                  <a:srgbClr val="FF0000"/>
                </a:solidFill>
                <a:latin typeface="みんなの文字ゴStd M" pitchFamily="34" charset="-128"/>
                <a:ea typeface="みんなの文字ゴStd M" pitchFamily="34" charset="-128"/>
                <a:cs typeface="AXIS Std M"/>
              </a:rPr>
              <a:t>普通に考えたら無理だからと諦めたり、</a:t>
            </a:r>
            <a:endParaRPr kumimoji="0" lang="en-US" altLang="ja-JP" sz="1400" dirty="0">
              <a:solidFill>
                <a:srgbClr val="FF0000"/>
              </a:solidFill>
              <a:latin typeface="みんなの文字ゴStd M" pitchFamily="34" charset="-128"/>
              <a:ea typeface="みんなの文字ゴStd M" pitchFamily="34" charset="-128"/>
              <a:cs typeface="AXIS Std M"/>
            </a:endParaRPr>
          </a:p>
          <a:p>
            <a:pPr defTabSz="457200"/>
            <a:r>
              <a:rPr kumimoji="0" lang="ja-JP" altLang="en-US" sz="1400" dirty="0">
                <a:solidFill>
                  <a:srgbClr val="FF0000"/>
                </a:solidFill>
                <a:latin typeface="みんなの文字ゴStd M" pitchFamily="34" charset="-128"/>
                <a:ea typeface="みんなの文字ゴStd M" pitchFamily="34" charset="-128"/>
                <a:cs typeface="AXIS Std M"/>
              </a:rPr>
              <a:t>なんとなく言いだせなかったりすること、</a:t>
            </a:r>
            <a:endParaRPr kumimoji="0" lang="en-US" altLang="ja-JP" sz="1400" dirty="0">
              <a:solidFill>
                <a:srgbClr val="FF0000"/>
              </a:solidFill>
              <a:latin typeface="みんなの文字ゴStd M" pitchFamily="34" charset="-128"/>
              <a:ea typeface="みんなの文字ゴStd M" pitchFamily="34" charset="-128"/>
              <a:cs typeface="AXIS Std M"/>
            </a:endParaRPr>
          </a:p>
          <a:p>
            <a:pPr defTabSz="457200"/>
            <a:r>
              <a:rPr kumimoji="0" lang="ja-JP" altLang="en-US" sz="1400" dirty="0">
                <a:solidFill>
                  <a:srgbClr val="FF0000"/>
                </a:solidFill>
                <a:latin typeface="みんなの文字ゴStd M" pitchFamily="34" charset="-128"/>
                <a:ea typeface="みんなの文字ゴStd M" pitchFamily="34" charset="-128"/>
                <a:cs typeface="AXIS Std M"/>
              </a:rPr>
              <a:t>ありませんか。</a:t>
            </a:r>
            <a:endParaRPr kumimoji="0" lang="en-US" altLang="ja-JP" sz="1400" dirty="0">
              <a:solidFill>
                <a:srgbClr val="FF0000"/>
              </a:solidFill>
              <a:latin typeface="みんなの文字ゴStd M" pitchFamily="34" charset="-128"/>
              <a:ea typeface="みんなの文字ゴStd M" pitchFamily="34" charset="-128"/>
              <a:cs typeface="AXIS Std M"/>
            </a:endParaRPr>
          </a:p>
          <a:p>
            <a:pPr defTabSz="457200"/>
            <a:r>
              <a:rPr kumimoji="0" lang="ja-JP" altLang="en-US" sz="1400" dirty="0">
                <a:solidFill>
                  <a:srgbClr val="FF0000"/>
                </a:solidFill>
                <a:latin typeface="みんなの文字ゴStd M" pitchFamily="34" charset="-128"/>
                <a:ea typeface="みんなの文字ゴStd M" pitchFamily="34" charset="-128"/>
                <a:cs typeface="AXIS Std M"/>
              </a:rPr>
              <a:t>このタイミングでそれを言ってみよう。</a:t>
            </a:r>
            <a:endParaRPr kumimoji="0" lang="en-US" altLang="ja-JP" sz="1400" dirty="0">
              <a:solidFill>
                <a:srgbClr val="FF0000"/>
              </a:solidFill>
              <a:latin typeface="みんなの文字ゴStd M" pitchFamily="34" charset="-128"/>
              <a:ea typeface="みんなの文字ゴStd M" pitchFamily="34" charset="-128"/>
              <a:cs typeface="AXIS Std M"/>
            </a:endParaRPr>
          </a:p>
          <a:p>
            <a:pPr defTabSz="457200"/>
            <a:r>
              <a:rPr kumimoji="0" lang="ja-JP" altLang="en-US" sz="1400" dirty="0">
                <a:solidFill>
                  <a:prstClr val="black"/>
                </a:solidFill>
                <a:latin typeface="みんなの文字ゴStd M" pitchFamily="34" charset="-128"/>
                <a:ea typeface="みんなの文字ゴStd M" pitchFamily="34" charset="-128"/>
                <a:cs typeface="AXIS Std M"/>
              </a:rPr>
              <a:t>とんでもなく面白くなることもある。</a:t>
            </a:r>
            <a:endParaRPr kumimoji="0" lang="en-US" altLang="ja-JP" sz="1400" dirty="0">
              <a:solidFill>
                <a:prstClr val="black"/>
              </a:solidFill>
              <a:latin typeface="みんなの文字ゴStd M" pitchFamily="34" charset="-128"/>
              <a:ea typeface="みんなの文字ゴStd M" pitchFamily="34" charset="-128"/>
              <a:cs typeface="AXIS Std M"/>
            </a:endParaRPr>
          </a:p>
          <a:p>
            <a:pPr defTabSz="457200"/>
            <a:r>
              <a:rPr kumimoji="0" lang="ja-JP" altLang="en-US" sz="1400" dirty="0">
                <a:solidFill>
                  <a:prstClr val="black"/>
                </a:solidFill>
                <a:latin typeface="みんなの文字ゴStd M" pitchFamily="34" charset="-128"/>
                <a:ea typeface="みんなの文字ゴStd M" pitchFamily="34" charset="-128"/>
                <a:cs typeface="AXIS Std M"/>
              </a:rPr>
              <a:t>思う存分チーム内で胸騒ぎを起こそう。</a:t>
            </a:r>
            <a:endParaRPr kumimoji="0" lang="en-US" altLang="ja-JP" sz="1400" dirty="0">
              <a:solidFill>
                <a:prstClr val="black"/>
              </a:solidFill>
              <a:latin typeface="みんなの文字ゴStd M" pitchFamily="34" charset="-128"/>
              <a:ea typeface="みんなの文字ゴStd M" pitchFamily="34" charset="-128"/>
              <a:cs typeface="AXIS Std M"/>
            </a:endParaRPr>
          </a:p>
        </p:txBody>
      </p:sp>
      <p:sp>
        <p:nvSpPr>
          <p:cNvPr id="10" name="テキスト ボックス 9"/>
          <p:cNvSpPr txBox="1"/>
          <p:nvPr/>
        </p:nvSpPr>
        <p:spPr>
          <a:xfrm>
            <a:off x="5353844" y="2820683"/>
            <a:ext cx="1477328" cy="4042132"/>
          </a:xfrm>
          <a:prstGeom prst="rect">
            <a:avLst/>
          </a:prstGeom>
          <a:noFill/>
        </p:spPr>
        <p:txBody>
          <a:bodyPr vert="eaVert" wrap="none" rtlCol="0">
            <a:spAutoFit/>
          </a:bodyPr>
          <a:lstStyle/>
          <a:p>
            <a:r>
              <a:rPr lang="ja-JP" altLang="en-US" sz="1400" dirty="0">
                <a:latin typeface="みんなの文字ゴStd M" pitchFamily="34" charset="-128"/>
                <a:ea typeface="みんなの文字ゴStd M" pitchFamily="34" charset="-128"/>
              </a:rPr>
              <a:t>議論するにつれ、つい予定調和が生まれがち。</a:t>
            </a:r>
          </a:p>
          <a:p>
            <a:r>
              <a:rPr lang="ja-JP" altLang="en-US" sz="1400" dirty="0">
                <a:latin typeface="みんなの文字ゴStd M" pitchFamily="34" charset="-128"/>
                <a:ea typeface="みんなの文字ゴStd M" pitchFamily="34" charset="-128"/>
              </a:rPr>
              <a:t>議論をひっくり返すと嫌がられるかなと</a:t>
            </a:r>
            <a:endParaRPr lang="en-US" altLang="ja-JP" sz="1400" dirty="0">
              <a:latin typeface="みんなの文字ゴStd M" pitchFamily="34" charset="-128"/>
              <a:ea typeface="みんなの文字ゴStd M" pitchFamily="34" charset="-128"/>
            </a:endParaRPr>
          </a:p>
          <a:p>
            <a:r>
              <a:rPr lang="ja-JP" altLang="en-US" sz="1400" dirty="0">
                <a:latin typeface="みんなの文字ゴStd M" pitchFamily="34" charset="-128"/>
                <a:ea typeface="みんなの文字ゴStd M" pitchFamily="34" charset="-128"/>
              </a:rPr>
              <a:t>思ってしまうけど、それがときに議論を予想外に</a:t>
            </a:r>
            <a:endParaRPr lang="en-US" altLang="ja-JP" sz="1400" dirty="0">
              <a:latin typeface="みんなの文字ゴStd M" pitchFamily="34" charset="-128"/>
              <a:ea typeface="みんなの文字ゴStd M" pitchFamily="34" charset="-128"/>
            </a:endParaRPr>
          </a:p>
          <a:p>
            <a:r>
              <a:rPr lang="ja-JP" altLang="en-US" sz="1400" dirty="0">
                <a:latin typeface="みんなの文字ゴStd M" pitchFamily="34" charset="-128"/>
                <a:ea typeface="みんなの文字ゴStd M" pitchFamily="34" charset="-128"/>
              </a:rPr>
              <a:t>面白い方向にもっていく。</a:t>
            </a:r>
            <a:endParaRPr lang="en-US" altLang="ja-JP" sz="1400" dirty="0">
              <a:latin typeface="みんなの文字ゴStd M" pitchFamily="34" charset="-128"/>
              <a:ea typeface="みんなの文字ゴStd M" pitchFamily="34" charset="-128"/>
            </a:endParaRPr>
          </a:p>
          <a:p>
            <a:r>
              <a:rPr lang="ja-JP" altLang="en-US" sz="1400" dirty="0">
                <a:solidFill>
                  <a:srgbClr val="FF0000"/>
                </a:solidFill>
                <a:latin typeface="みんなの文字ゴStd M" pitchFamily="34" charset="-128"/>
                <a:ea typeface="みんなの文字ゴStd M" pitchFamily="34" charset="-128"/>
              </a:rPr>
              <a:t>今まで出た案をひっくり返そう、</a:t>
            </a:r>
            <a:endParaRPr lang="en-US" altLang="ja-JP" sz="1400" dirty="0">
              <a:solidFill>
                <a:srgbClr val="FF0000"/>
              </a:solidFill>
              <a:latin typeface="みんなの文字ゴStd M" pitchFamily="34" charset="-128"/>
              <a:ea typeface="みんなの文字ゴStd M" pitchFamily="34" charset="-128"/>
            </a:endParaRPr>
          </a:p>
          <a:p>
            <a:r>
              <a:rPr lang="ja-JP" altLang="en-US" sz="1400" dirty="0">
                <a:solidFill>
                  <a:srgbClr val="FF0000"/>
                </a:solidFill>
                <a:latin typeface="みんなの文字ゴStd M" pitchFamily="34" charset="-128"/>
                <a:ea typeface="みんなの文字ゴStd M" pitchFamily="34" charset="-128"/>
              </a:rPr>
              <a:t>凝り固まった方向性を壊そう。</a:t>
            </a:r>
          </a:p>
        </p:txBody>
      </p:sp>
      <p:sp>
        <p:nvSpPr>
          <p:cNvPr id="2" name="スライド番号プレースホルダー 1">
            <a:extLst>
              <a:ext uri="{FF2B5EF4-FFF2-40B4-BE49-F238E27FC236}">
                <a16:creationId xmlns:a16="http://schemas.microsoft.com/office/drawing/2014/main" id="{A145F3D5-6FA9-4024-A78B-601B5E9D9A61}"/>
              </a:ext>
            </a:extLst>
          </p:cNvPr>
          <p:cNvSpPr>
            <a:spLocks noGrp="1"/>
          </p:cNvSpPr>
          <p:nvPr>
            <p:ph type="sldNum" sz="quarter" idx="12"/>
          </p:nvPr>
        </p:nvSpPr>
        <p:spPr/>
        <p:txBody>
          <a:bodyPr/>
          <a:lstStyle/>
          <a:p>
            <a:fld id="{BD4F530A-A53B-BD48-B74B-053766599F98}" type="slidenum">
              <a:rPr lang="ja-JP" altLang="en-US" smtClean="0"/>
              <a:pPr/>
              <a:t>14</a:t>
            </a:fld>
            <a:endParaRPr lang="ja-JP" altLang="en-US" dirty="0"/>
          </a:p>
        </p:txBody>
      </p:sp>
      <p:pic>
        <p:nvPicPr>
          <p:cNvPr id="11" name="図 10">
            <a:extLst>
              <a:ext uri="{FF2B5EF4-FFF2-40B4-BE49-F238E27FC236}">
                <a16:creationId xmlns:a16="http://schemas.microsoft.com/office/drawing/2014/main" id="{0D82AEE0-E891-44C4-B8A6-A0653361C014}"/>
              </a:ext>
            </a:extLst>
          </p:cNvPr>
          <p:cNvPicPr>
            <a:picLocks noChangeAspect="1"/>
          </p:cNvPicPr>
          <p:nvPr/>
        </p:nvPicPr>
        <p:blipFill>
          <a:blip r:embed="rId3"/>
          <a:stretch>
            <a:fillRect/>
          </a:stretch>
        </p:blipFill>
        <p:spPr>
          <a:xfrm>
            <a:off x="1991543" y="59714"/>
            <a:ext cx="1718631" cy="2759725"/>
          </a:xfrm>
          <a:prstGeom prst="rect">
            <a:avLst/>
          </a:prstGeom>
        </p:spPr>
      </p:pic>
      <p:pic>
        <p:nvPicPr>
          <p:cNvPr id="5" name="図 4">
            <a:extLst>
              <a:ext uri="{FF2B5EF4-FFF2-40B4-BE49-F238E27FC236}">
                <a16:creationId xmlns:a16="http://schemas.microsoft.com/office/drawing/2014/main" id="{EE21A05B-E987-4B1A-A3F1-C08019F06A32}"/>
              </a:ext>
            </a:extLst>
          </p:cNvPr>
          <p:cNvPicPr>
            <a:picLocks noChangeAspect="1"/>
          </p:cNvPicPr>
          <p:nvPr/>
        </p:nvPicPr>
        <p:blipFill>
          <a:blip r:embed="rId4"/>
          <a:stretch>
            <a:fillRect/>
          </a:stretch>
        </p:blipFill>
        <p:spPr>
          <a:xfrm>
            <a:off x="5222166" y="59714"/>
            <a:ext cx="1740665" cy="2781759"/>
          </a:xfrm>
          <a:prstGeom prst="rect">
            <a:avLst/>
          </a:prstGeom>
        </p:spPr>
      </p:pic>
      <p:pic>
        <p:nvPicPr>
          <p:cNvPr id="6" name="図 5">
            <a:extLst>
              <a:ext uri="{FF2B5EF4-FFF2-40B4-BE49-F238E27FC236}">
                <a16:creationId xmlns:a16="http://schemas.microsoft.com/office/drawing/2014/main" id="{E47E4539-329B-439F-B3AC-0A13D9587D5E}"/>
              </a:ext>
            </a:extLst>
          </p:cNvPr>
          <p:cNvPicPr>
            <a:picLocks noChangeAspect="1"/>
          </p:cNvPicPr>
          <p:nvPr/>
        </p:nvPicPr>
        <p:blipFill>
          <a:blip r:embed="rId5"/>
          <a:stretch>
            <a:fillRect/>
          </a:stretch>
        </p:blipFill>
        <p:spPr>
          <a:xfrm>
            <a:off x="8474823" y="59714"/>
            <a:ext cx="1696598" cy="2754217"/>
          </a:xfrm>
          <a:prstGeom prst="rect">
            <a:avLst/>
          </a:prstGeom>
        </p:spPr>
      </p:pic>
    </p:spTree>
    <p:extLst>
      <p:ext uri="{BB962C8B-B14F-4D97-AF65-F5344CB8AC3E}">
        <p14:creationId xmlns:p14="http://schemas.microsoft.com/office/powerpoint/2010/main" val="3674451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9369" y="2438633"/>
            <a:ext cx="6993262" cy="1980735"/>
          </a:xfrm>
          <a:prstGeom prst="rect">
            <a:avLst/>
          </a:prstGeom>
          <a:noFill/>
        </p:spPr>
        <p:txBody>
          <a:bodyPr wrap="square" rtlCol="0">
            <a:spAutoFit/>
          </a:bodyPr>
          <a:lstStyle/>
          <a:p>
            <a:pPr algn="ctr" defTabSz="457200">
              <a:lnSpc>
                <a:spcPct val="150000"/>
              </a:lnSpc>
            </a:pPr>
            <a:r>
              <a:rPr kumimoji="0" lang="ja-JP" altLang="en-US" sz="4400" dirty="0">
                <a:solidFill>
                  <a:schemeClr val="accent6">
                    <a:lumMod val="75000"/>
                  </a:schemeClr>
                </a:solidFill>
                <a:latin typeface="みんなの文字ゴStd M" pitchFamily="34" charset="-128"/>
                <a:ea typeface="みんなの文字ゴStd M" pitchFamily="34" charset="-128"/>
                <a:cs typeface="AXIS Std M"/>
              </a:rPr>
              <a:t>プロセスカードの使い方</a:t>
            </a:r>
            <a:endParaRPr kumimoji="0" lang="en-US" altLang="ja-JP" sz="4400" dirty="0">
              <a:solidFill>
                <a:schemeClr val="accent6">
                  <a:lumMod val="75000"/>
                </a:schemeClr>
              </a:solidFill>
              <a:latin typeface="みんなの文字ゴStd M" pitchFamily="34" charset="-128"/>
              <a:ea typeface="みんなの文字ゴStd M" pitchFamily="34" charset="-128"/>
              <a:cs typeface="AXIS Std M"/>
            </a:endParaRPr>
          </a:p>
          <a:p>
            <a:pPr algn="ctr" defTabSz="457200">
              <a:lnSpc>
                <a:spcPct val="150000"/>
              </a:lnSpc>
            </a:pPr>
            <a:r>
              <a:rPr kumimoji="0" lang="ja-JP" altLang="en-US" sz="4400" dirty="0">
                <a:solidFill>
                  <a:schemeClr val="accent6">
                    <a:lumMod val="75000"/>
                  </a:schemeClr>
                </a:solidFill>
                <a:latin typeface="みんなの文字ゴStd M" pitchFamily="34" charset="-128"/>
                <a:ea typeface="みんなの文字ゴStd M" pitchFamily="34" charset="-128"/>
                <a:cs typeface="AXIS Std M"/>
              </a:rPr>
              <a:t>デモンストレーション</a:t>
            </a:r>
            <a:endParaRPr kumimoji="0" lang="en-US" sz="4400" dirty="0">
              <a:solidFill>
                <a:schemeClr val="accent6">
                  <a:lumMod val="75000"/>
                </a:schemeClr>
              </a:solidFill>
              <a:latin typeface="みんなの文字ゴStd M" pitchFamily="34" charset="-128"/>
              <a:ea typeface="みんなの文字ゴStd M" pitchFamily="34" charset="-128"/>
              <a:cs typeface="AXIS Std M"/>
            </a:endParaRPr>
          </a:p>
        </p:txBody>
      </p:sp>
      <p:sp>
        <p:nvSpPr>
          <p:cNvPr id="2" name="スライド番号プレースホルダー 1">
            <a:extLst>
              <a:ext uri="{FF2B5EF4-FFF2-40B4-BE49-F238E27FC236}">
                <a16:creationId xmlns:a16="http://schemas.microsoft.com/office/drawing/2014/main" id="{55A6F15E-4A3D-4331-988C-20937088538E}"/>
              </a:ext>
            </a:extLst>
          </p:cNvPr>
          <p:cNvSpPr>
            <a:spLocks noGrp="1"/>
          </p:cNvSpPr>
          <p:nvPr>
            <p:ph type="sldNum" sz="quarter" idx="12"/>
          </p:nvPr>
        </p:nvSpPr>
        <p:spPr/>
        <p:txBody>
          <a:bodyPr/>
          <a:lstStyle/>
          <a:p>
            <a:fld id="{BD4F530A-A53B-BD48-B74B-053766599F98}" type="slidenum">
              <a:rPr kumimoji="1" lang="ja-JP" altLang="en-US" smtClean="0"/>
              <a:t>15</a:t>
            </a:fld>
            <a:endParaRPr kumimoji="1" lang="ja-JP" altLang="en-US" dirty="0"/>
          </a:p>
        </p:txBody>
      </p:sp>
    </p:spTree>
    <p:extLst>
      <p:ext uri="{BB962C8B-B14F-4D97-AF65-F5344CB8AC3E}">
        <p14:creationId xmlns:p14="http://schemas.microsoft.com/office/powerpoint/2010/main" val="1121809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383" y="1281172"/>
            <a:ext cx="5827236" cy="1754326"/>
          </a:xfrm>
          <a:prstGeom prst="rect">
            <a:avLst/>
          </a:prstGeom>
          <a:noFill/>
        </p:spPr>
        <p:txBody>
          <a:bodyPr wrap="none" rtlCol="0">
            <a:spAutoFit/>
          </a:bodyPr>
          <a:lstStyle/>
          <a:p>
            <a:pPr algn="ctr"/>
            <a:r>
              <a:rPr lang="ja-JP" altLang="en-US" sz="3200" dirty="0">
                <a:latin typeface="みんなの文字ゴStd M" pitchFamily="34" charset="-128"/>
                <a:ea typeface="みんなの文字ゴStd M" pitchFamily="34" charset="-128"/>
              </a:rPr>
              <a:t>話合いのテーマ</a:t>
            </a:r>
            <a:endParaRPr lang="en-US" altLang="ja-JP" sz="3200" dirty="0">
              <a:latin typeface="みんなの文字ゴStd M" pitchFamily="34" charset="-128"/>
              <a:ea typeface="みんなの文字ゴStd M" pitchFamily="34" charset="-128"/>
            </a:endParaRPr>
          </a:p>
          <a:p>
            <a:pPr algn="ctr"/>
            <a:endParaRPr lang="en-US" altLang="ja-JP" sz="3200" dirty="0">
              <a:latin typeface="みんなの文字ゴStd M" pitchFamily="34" charset="-128"/>
              <a:ea typeface="みんなの文字ゴStd M" pitchFamily="34" charset="-128"/>
            </a:endParaRPr>
          </a:p>
          <a:p>
            <a:pPr algn="ctr"/>
            <a:r>
              <a:rPr lang="ja-JP" altLang="en-US" sz="4400" dirty="0">
                <a:solidFill>
                  <a:schemeClr val="accent2"/>
                </a:solidFill>
                <a:latin typeface="みんなの文字ゴStd M" pitchFamily="34" charset="-128"/>
                <a:ea typeface="みんなの文字ゴStd M" pitchFamily="34" charset="-128"/>
              </a:rPr>
              <a:t>新しい給食のメニュー</a:t>
            </a:r>
          </a:p>
        </p:txBody>
      </p:sp>
      <p:sp>
        <p:nvSpPr>
          <p:cNvPr id="3" name="スライド番号プレースホルダー 2">
            <a:extLst>
              <a:ext uri="{FF2B5EF4-FFF2-40B4-BE49-F238E27FC236}">
                <a16:creationId xmlns:a16="http://schemas.microsoft.com/office/drawing/2014/main" id="{B25BF6AB-0742-46E8-9250-C59ADB728D56}"/>
              </a:ext>
            </a:extLst>
          </p:cNvPr>
          <p:cNvSpPr>
            <a:spLocks noGrp="1"/>
          </p:cNvSpPr>
          <p:nvPr>
            <p:ph type="sldNum" sz="quarter" idx="12"/>
          </p:nvPr>
        </p:nvSpPr>
        <p:spPr/>
        <p:txBody>
          <a:bodyPr/>
          <a:lstStyle/>
          <a:p>
            <a:fld id="{BD4F530A-A53B-BD48-B74B-053766599F98}" type="slidenum">
              <a:rPr lang="ja-JP" altLang="en-US" smtClean="0"/>
              <a:pPr/>
              <a:t>16</a:t>
            </a:fld>
            <a:endParaRPr lang="ja-JP" altLang="en-US" dirty="0"/>
          </a:p>
        </p:txBody>
      </p:sp>
      <p:pic>
        <p:nvPicPr>
          <p:cNvPr id="1026" name="Picture 2" descr="給食">
            <a:extLst>
              <a:ext uri="{FF2B5EF4-FFF2-40B4-BE49-F238E27FC236}">
                <a16:creationId xmlns:a16="http://schemas.microsoft.com/office/drawing/2014/main" id="{0BC13E9A-6F2D-4465-B31C-7AE37102F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736" y="3822503"/>
            <a:ext cx="2546529" cy="22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073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C0AFA1-63E6-45A5-B064-2A30D9AD785B}"/>
              </a:ext>
            </a:extLst>
          </p:cNvPr>
          <p:cNvSpPr>
            <a:spLocks noGrp="1"/>
          </p:cNvSpPr>
          <p:nvPr>
            <p:ph type="sldNum" sz="quarter" idx="12"/>
          </p:nvPr>
        </p:nvSpPr>
        <p:spPr/>
        <p:txBody>
          <a:bodyPr/>
          <a:lstStyle/>
          <a:p>
            <a:fld id="{BD4F530A-A53B-BD48-B74B-053766599F98}" type="slidenum">
              <a:rPr lang="ja-JP" altLang="en-US" smtClean="0"/>
              <a:pPr/>
              <a:t>17</a:t>
            </a:fld>
            <a:endParaRPr lang="ja-JP" altLang="en-US" dirty="0"/>
          </a:p>
        </p:txBody>
      </p:sp>
      <p:pic>
        <p:nvPicPr>
          <p:cNvPr id="4" name="図 3">
            <a:extLst>
              <a:ext uri="{FF2B5EF4-FFF2-40B4-BE49-F238E27FC236}">
                <a16:creationId xmlns:a16="http://schemas.microsoft.com/office/drawing/2014/main" id="{6170356E-C388-4956-AB61-7355F64771FB}"/>
              </a:ext>
            </a:extLst>
          </p:cNvPr>
          <p:cNvPicPr>
            <a:picLocks noChangeAspect="1"/>
          </p:cNvPicPr>
          <p:nvPr/>
        </p:nvPicPr>
        <p:blipFill>
          <a:blip r:embed="rId3"/>
          <a:stretch>
            <a:fillRect/>
          </a:stretch>
        </p:blipFill>
        <p:spPr>
          <a:xfrm>
            <a:off x="1384805" y="801496"/>
            <a:ext cx="2094990" cy="3348000"/>
          </a:xfrm>
          <a:prstGeom prst="rect">
            <a:avLst/>
          </a:prstGeom>
        </p:spPr>
      </p:pic>
    </p:spTree>
    <p:extLst>
      <p:ext uri="{BB962C8B-B14F-4D97-AF65-F5344CB8AC3E}">
        <p14:creationId xmlns:p14="http://schemas.microsoft.com/office/powerpoint/2010/main" val="588135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吹き出し 4"/>
          <p:cNvSpPr/>
          <p:nvPr/>
        </p:nvSpPr>
        <p:spPr>
          <a:xfrm>
            <a:off x="2135560" y="4833256"/>
            <a:ext cx="7884000" cy="1044000"/>
          </a:xfrm>
          <a:prstGeom prst="wedgeRoundRectCallout">
            <a:avLst>
              <a:gd name="adj1" fmla="val -52352"/>
              <a:gd name="adj2" fmla="val -51970"/>
              <a:gd name="adj3" fmla="val 16667"/>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 name="テキスト ボックス 5"/>
          <p:cNvSpPr txBox="1"/>
          <p:nvPr/>
        </p:nvSpPr>
        <p:spPr>
          <a:xfrm>
            <a:off x="2313509" y="4939759"/>
            <a:ext cx="6184706" cy="830997"/>
          </a:xfrm>
          <a:prstGeom prst="rect">
            <a:avLst/>
          </a:prstGeom>
          <a:noFill/>
        </p:spPr>
        <p:txBody>
          <a:bodyPr wrap="none" rtlCol="0">
            <a:spAutoFit/>
          </a:bodyPr>
          <a:lstStyle/>
          <a:p>
            <a:r>
              <a:rPr lang="ja-JP" altLang="en-US" sz="2400" b="1" dirty="0">
                <a:latin typeface="みんなの文字ゴStd M" pitchFamily="34" charset="-128"/>
                <a:ea typeface="みんなの文字ゴStd M" pitchFamily="34" charset="-128"/>
              </a:rPr>
              <a:t>そもそも、「給食なんてもう要らない！」</a:t>
            </a:r>
            <a:endParaRPr lang="en-US" altLang="ja-JP" sz="2400" b="1" dirty="0">
              <a:latin typeface="みんなの文字ゴStd M" pitchFamily="34" charset="-128"/>
              <a:ea typeface="みんなの文字ゴStd M" pitchFamily="34" charset="-128"/>
            </a:endParaRPr>
          </a:p>
          <a:p>
            <a:r>
              <a:rPr lang="ja-JP" altLang="en-US" sz="2400" b="1" dirty="0">
                <a:latin typeface="みんなの文字ゴStd M" pitchFamily="34" charset="-128"/>
                <a:ea typeface="みんなの文字ゴStd M" pitchFamily="34" charset="-128"/>
              </a:rPr>
              <a:t>っていう意見もアリなのでは？</a:t>
            </a:r>
          </a:p>
        </p:txBody>
      </p:sp>
      <p:sp>
        <p:nvSpPr>
          <p:cNvPr id="2" name="スライド番号プレースホルダー 1">
            <a:extLst>
              <a:ext uri="{FF2B5EF4-FFF2-40B4-BE49-F238E27FC236}">
                <a16:creationId xmlns:a16="http://schemas.microsoft.com/office/drawing/2014/main" id="{C2EA358D-EEEE-4834-96C3-D5F97554B28D}"/>
              </a:ext>
            </a:extLst>
          </p:cNvPr>
          <p:cNvSpPr>
            <a:spLocks noGrp="1"/>
          </p:cNvSpPr>
          <p:nvPr>
            <p:ph type="sldNum" sz="quarter" idx="12"/>
          </p:nvPr>
        </p:nvSpPr>
        <p:spPr/>
        <p:txBody>
          <a:bodyPr/>
          <a:lstStyle/>
          <a:p>
            <a:fld id="{BD4F530A-A53B-BD48-B74B-053766599F98}" type="slidenum">
              <a:rPr lang="ja-JP" altLang="en-US" smtClean="0"/>
              <a:pPr/>
              <a:t>18</a:t>
            </a:fld>
            <a:endParaRPr lang="ja-JP" altLang="en-US" dirty="0"/>
          </a:p>
        </p:txBody>
      </p:sp>
      <p:pic>
        <p:nvPicPr>
          <p:cNvPr id="7" name="図 6">
            <a:extLst>
              <a:ext uri="{FF2B5EF4-FFF2-40B4-BE49-F238E27FC236}">
                <a16:creationId xmlns:a16="http://schemas.microsoft.com/office/drawing/2014/main" id="{DC0FF883-518F-4402-9A8F-2DF15F94AAE8}"/>
              </a:ext>
            </a:extLst>
          </p:cNvPr>
          <p:cNvPicPr>
            <a:picLocks noChangeAspect="1"/>
          </p:cNvPicPr>
          <p:nvPr/>
        </p:nvPicPr>
        <p:blipFill>
          <a:blip r:embed="rId3"/>
          <a:stretch>
            <a:fillRect/>
          </a:stretch>
        </p:blipFill>
        <p:spPr>
          <a:xfrm>
            <a:off x="1384805" y="801496"/>
            <a:ext cx="2094990" cy="3348000"/>
          </a:xfrm>
          <a:prstGeom prst="rect">
            <a:avLst/>
          </a:prstGeom>
        </p:spPr>
      </p:pic>
    </p:spTree>
    <p:extLst>
      <p:ext uri="{BB962C8B-B14F-4D97-AF65-F5344CB8AC3E}">
        <p14:creationId xmlns:p14="http://schemas.microsoft.com/office/powerpoint/2010/main" val="1551897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1B11C08-2D0A-48E2-B38A-9CBFF7177C5C}"/>
              </a:ext>
            </a:extLst>
          </p:cNvPr>
          <p:cNvSpPr>
            <a:spLocks noGrp="1"/>
          </p:cNvSpPr>
          <p:nvPr>
            <p:ph type="sldNum" sz="quarter" idx="12"/>
          </p:nvPr>
        </p:nvSpPr>
        <p:spPr/>
        <p:txBody>
          <a:bodyPr/>
          <a:lstStyle/>
          <a:p>
            <a:fld id="{BD4F530A-A53B-BD48-B74B-053766599F98}" type="slidenum">
              <a:rPr lang="ja-JP" altLang="en-US" smtClean="0"/>
              <a:pPr/>
              <a:t>1</a:t>
            </a:fld>
            <a:endParaRPr lang="ja-JP" altLang="en-US" dirty="0"/>
          </a:p>
        </p:txBody>
      </p:sp>
      <p:pic>
        <p:nvPicPr>
          <p:cNvPr id="7" name="図 6">
            <a:extLst>
              <a:ext uri="{FF2B5EF4-FFF2-40B4-BE49-F238E27FC236}">
                <a16:creationId xmlns:a16="http://schemas.microsoft.com/office/drawing/2014/main" id="{D1530570-B5AA-4D40-8E0F-66F3FF657F32}"/>
              </a:ext>
            </a:extLst>
          </p:cNvPr>
          <p:cNvPicPr>
            <a:picLocks noChangeAspect="1"/>
          </p:cNvPicPr>
          <p:nvPr/>
        </p:nvPicPr>
        <p:blipFill>
          <a:blip r:embed="rId3"/>
          <a:stretch>
            <a:fillRect/>
          </a:stretch>
        </p:blipFill>
        <p:spPr>
          <a:xfrm>
            <a:off x="231297" y="2046987"/>
            <a:ext cx="5864703" cy="4372960"/>
          </a:xfrm>
          <a:prstGeom prst="rect">
            <a:avLst/>
          </a:prstGeom>
        </p:spPr>
      </p:pic>
      <p:pic>
        <p:nvPicPr>
          <p:cNvPr id="16" name="図 15">
            <a:extLst>
              <a:ext uri="{FF2B5EF4-FFF2-40B4-BE49-F238E27FC236}">
                <a16:creationId xmlns:a16="http://schemas.microsoft.com/office/drawing/2014/main" id="{505E45D6-7757-4E9B-9ABF-895A06D1687F}"/>
              </a:ext>
            </a:extLst>
          </p:cNvPr>
          <p:cNvPicPr>
            <a:picLocks noChangeAspect="1"/>
          </p:cNvPicPr>
          <p:nvPr/>
        </p:nvPicPr>
        <p:blipFill>
          <a:blip r:embed="rId4"/>
          <a:stretch>
            <a:fillRect/>
          </a:stretch>
        </p:blipFill>
        <p:spPr>
          <a:xfrm>
            <a:off x="6226327" y="2046987"/>
            <a:ext cx="5734376" cy="4309364"/>
          </a:xfrm>
          <a:prstGeom prst="rect">
            <a:avLst/>
          </a:prstGeom>
        </p:spPr>
      </p:pic>
      <p:sp>
        <p:nvSpPr>
          <p:cNvPr id="17" name="TextBox 3">
            <a:extLst>
              <a:ext uri="{FF2B5EF4-FFF2-40B4-BE49-F238E27FC236}">
                <a16:creationId xmlns:a16="http://schemas.microsoft.com/office/drawing/2014/main" id="{5EA552FD-C535-4BAF-9235-7B3CF4027688}"/>
              </a:ext>
            </a:extLst>
          </p:cNvPr>
          <p:cNvSpPr txBox="1"/>
          <p:nvPr/>
        </p:nvSpPr>
        <p:spPr>
          <a:xfrm>
            <a:off x="1694795" y="850865"/>
            <a:ext cx="8802410" cy="830997"/>
          </a:xfrm>
          <a:prstGeom prst="rect">
            <a:avLst/>
          </a:prstGeom>
          <a:noFill/>
        </p:spPr>
        <p:txBody>
          <a:bodyPr wrap="none" rtlCol="0">
            <a:spAutoFit/>
          </a:bodyPr>
          <a:lstStyle/>
          <a:p>
            <a:pPr defTabSz="457200"/>
            <a:r>
              <a:rPr kumimoji="0" lang="ja-JP" altLang="en-US" sz="4800" dirty="0">
                <a:solidFill>
                  <a:schemeClr val="accent6">
                    <a:lumMod val="75000"/>
                  </a:schemeClr>
                </a:solidFill>
                <a:latin typeface="みんなの文字ゴStd M" pitchFamily="34" charset="-128"/>
                <a:ea typeface="みんなの文字ゴStd M" pitchFamily="34" charset="-128"/>
                <a:cs typeface="AXIS Std M"/>
              </a:rPr>
              <a:t>話合いのベースになるプロセス</a:t>
            </a:r>
            <a:endParaRPr kumimoji="0" lang="en-US" altLang="ja-JP" sz="4000" dirty="0">
              <a:solidFill>
                <a:schemeClr val="accent6">
                  <a:lumMod val="75000"/>
                </a:schemeClr>
              </a:solidFill>
              <a:latin typeface="みんなの文字ゴStd M" pitchFamily="34" charset="-128"/>
              <a:ea typeface="みんなの文字ゴStd M" pitchFamily="34" charset="-128"/>
              <a:cs typeface="AXIS Std M"/>
            </a:endParaRPr>
          </a:p>
        </p:txBody>
      </p:sp>
      <p:cxnSp>
        <p:nvCxnSpPr>
          <p:cNvPr id="19" name="直線矢印コネクタ 18">
            <a:extLst>
              <a:ext uri="{FF2B5EF4-FFF2-40B4-BE49-F238E27FC236}">
                <a16:creationId xmlns:a16="http://schemas.microsoft.com/office/drawing/2014/main" id="{5E753F9B-3346-43D7-9D71-489F49A60FD2}"/>
              </a:ext>
            </a:extLst>
          </p:cNvPr>
          <p:cNvCxnSpPr/>
          <p:nvPr/>
        </p:nvCxnSpPr>
        <p:spPr>
          <a:xfrm>
            <a:off x="2897945" y="4262511"/>
            <a:ext cx="4220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直線矢印コネクタ 19">
            <a:extLst>
              <a:ext uri="{FF2B5EF4-FFF2-40B4-BE49-F238E27FC236}">
                <a16:creationId xmlns:a16="http://schemas.microsoft.com/office/drawing/2014/main" id="{F5FDF7AA-0AB9-4715-99A3-59265ED12049}"/>
              </a:ext>
            </a:extLst>
          </p:cNvPr>
          <p:cNvCxnSpPr/>
          <p:nvPr/>
        </p:nvCxnSpPr>
        <p:spPr>
          <a:xfrm>
            <a:off x="5870917" y="4262511"/>
            <a:ext cx="4220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2C4C545C-BA68-4570-BAA8-1A137214842C}"/>
              </a:ext>
            </a:extLst>
          </p:cNvPr>
          <p:cNvCxnSpPr/>
          <p:nvPr/>
        </p:nvCxnSpPr>
        <p:spPr>
          <a:xfrm>
            <a:off x="8839200" y="4304714"/>
            <a:ext cx="4220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49471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40E7B9B-8821-4912-9EF2-574F8A62D084}"/>
              </a:ext>
            </a:extLst>
          </p:cNvPr>
          <p:cNvSpPr>
            <a:spLocks noGrp="1"/>
          </p:cNvSpPr>
          <p:nvPr>
            <p:ph type="sldNum" sz="quarter" idx="12"/>
          </p:nvPr>
        </p:nvSpPr>
        <p:spPr/>
        <p:txBody>
          <a:bodyPr/>
          <a:lstStyle/>
          <a:p>
            <a:fld id="{BD4F530A-A53B-BD48-B74B-053766599F98}" type="slidenum">
              <a:rPr lang="ja-JP" altLang="en-US" smtClean="0"/>
              <a:pPr/>
              <a:t>19</a:t>
            </a:fld>
            <a:endParaRPr lang="ja-JP" altLang="en-US" dirty="0"/>
          </a:p>
        </p:txBody>
      </p:sp>
      <p:pic>
        <p:nvPicPr>
          <p:cNvPr id="3" name="図 2">
            <a:extLst>
              <a:ext uri="{FF2B5EF4-FFF2-40B4-BE49-F238E27FC236}">
                <a16:creationId xmlns:a16="http://schemas.microsoft.com/office/drawing/2014/main" id="{D9F04374-412C-4C6C-A69B-51D73204E582}"/>
              </a:ext>
            </a:extLst>
          </p:cNvPr>
          <p:cNvPicPr>
            <a:picLocks noChangeAspect="1"/>
          </p:cNvPicPr>
          <p:nvPr/>
        </p:nvPicPr>
        <p:blipFill>
          <a:blip r:embed="rId3"/>
          <a:stretch>
            <a:fillRect/>
          </a:stretch>
        </p:blipFill>
        <p:spPr>
          <a:xfrm>
            <a:off x="1246216" y="705338"/>
            <a:ext cx="2070650" cy="3348000"/>
          </a:xfrm>
          <a:prstGeom prst="rect">
            <a:avLst/>
          </a:prstGeom>
        </p:spPr>
      </p:pic>
    </p:spTree>
    <p:extLst>
      <p:ext uri="{BB962C8B-B14F-4D97-AF65-F5344CB8AC3E}">
        <p14:creationId xmlns:p14="http://schemas.microsoft.com/office/powerpoint/2010/main" val="2029604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E218A37-55A0-4809-9104-712CF8E35BB1}"/>
              </a:ext>
            </a:extLst>
          </p:cNvPr>
          <p:cNvSpPr>
            <a:spLocks noGrp="1"/>
          </p:cNvSpPr>
          <p:nvPr>
            <p:ph type="sldNum" sz="quarter" idx="12"/>
          </p:nvPr>
        </p:nvSpPr>
        <p:spPr/>
        <p:txBody>
          <a:bodyPr/>
          <a:lstStyle/>
          <a:p>
            <a:fld id="{BD4F530A-A53B-BD48-B74B-053766599F98}" type="slidenum">
              <a:rPr lang="ja-JP" altLang="en-US" smtClean="0"/>
              <a:pPr/>
              <a:t>20</a:t>
            </a:fld>
            <a:endParaRPr lang="ja-JP" altLang="en-US" dirty="0"/>
          </a:p>
        </p:txBody>
      </p:sp>
      <p:pic>
        <p:nvPicPr>
          <p:cNvPr id="8" name="図 7">
            <a:extLst>
              <a:ext uri="{FF2B5EF4-FFF2-40B4-BE49-F238E27FC236}">
                <a16:creationId xmlns:a16="http://schemas.microsoft.com/office/drawing/2014/main" id="{9050C38E-4AF1-4B8C-9057-2CC31968CEBF}"/>
              </a:ext>
            </a:extLst>
          </p:cNvPr>
          <p:cNvPicPr>
            <a:picLocks noChangeAspect="1"/>
          </p:cNvPicPr>
          <p:nvPr/>
        </p:nvPicPr>
        <p:blipFill>
          <a:blip r:embed="rId3"/>
          <a:stretch>
            <a:fillRect/>
          </a:stretch>
        </p:blipFill>
        <p:spPr>
          <a:xfrm>
            <a:off x="1246216" y="705338"/>
            <a:ext cx="2070650" cy="3348000"/>
          </a:xfrm>
          <a:prstGeom prst="rect">
            <a:avLst/>
          </a:prstGeom>
        </p:spPr>
      </p:pic>
      <p:sp>
        <p:nvSpPr>
          <p:cNvPr id="10" name="角丸四角形吹き出し 4">
            <a:extLst>
              <a:ext uri="{FF2B5EF4-FFF2-40B4-BE49-F238E27FC236}">
                <a16:creationId xmlns:a16="http://schemas.microsoft.com/office/drawing/2014/main" id="{21815185-4E60-4496-8E18-7F42D07ABC11}"/>
              </a:ext>
            </a:extLst>
          </p:cNvPr>
          <p:cNvSpPr/>
          <p:nvPr/>
        </p:nvSpPr>
        <p:spPr>
          <a:xfrm>
            <a:off x="2135560" y="4833256"/>
            <a:ext cx="7884000" cy="1044000"/>
          </a:xfrm>
          <a:prstGeom prst="wedgeRoundRectCallout">
            <a:avLst>
              <a:gd name="adj1" fmla="val -52352"/>
              <a:gd name="adj2" fmla="val -51970"/>
              <a:gd name="adj3" fmla="val 16667"/>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 name="テキスト ボックス 10">
            <a:extLst>
              <a:ext uri="{FF2B5EF4-FFF2-40B4-BE49-F238E27FC236}">
                <a16:creationId xmlns:a16="http://schemas.microsoft.com/office/drawing/2014/main" id="{B1C38AA7-6315-417B-A57B-0A94B9D775AA}"/>
              </a:ext>
            </a:extLst>
          </p:cNvPr>
          <p:cNvSpPr txBox="1"/>
          <p:nvPr/>
        </p:nvSpPr>
        <p:spPr>
          <a:xfrm>
            <a:off x="2313509" y="4939759"/>
            <a:ext cx="7132081" cy="830997"/>
          </a:xfrm>
          <a:prstGeom prst="rect">
            <a:avLst/>
          </a:prstGeom>
          <a:noFill/>
        </p:spPr>
        <p:txBody>
          <a:bodyPr wrap="none" rtlCol="0">
            <a:spAutoFit/>
          </a:bodyPr>
          <a:lstStyle/>
          <a:p>
            <a:r>
              <a:rPr lang="ja-JP" altLang="en-US" sz="2400" b="1" dirty="0">
                <a:latin typeface="みんなの文字ゴStd M" pitchFamily="34" charset="-128"/>
                <a:ea typeface="みんなの文字ゴStd M" pitchFamily="34" charset="-128"/>
              </a:rPr>
              <a:t>私も牛丼食べてみたい。新しい給食のメニューは</a:t>
            </a:r>
            <a:endParaRPr lang="en-US" altLang="ja-JP" sz="2400" b="1" dirty="0">
              <a:latin typeface="みんなの文字ゴStd M" pitchFamily="34" charset="-128"/>
              <a:ea typeface="みんなの文字ゴStd M" pitchFamily="34" charset="-128"/>
            </a:endParaRPr>
          </a:p>
          <a:p>
            <a:r>
              <a:rPr lang="ja-JP" altLang="en-US" sz="2400" b="1" dirty="0">
                <a:latin typeface="みんなの文字ゴStd M" pitchFamily="34" charset="-128"/>
                <a:ea typeface="みんなの文字ゴStd M" pitchFamily="34" charset="-128"/>
              </a:rPr>
              <a:t>牛丼に決定！</a:t>
            </a:r>
          </a:p>
        </p:txBody>
      </p:sp>
    </p:spTree>
    <p:extLst>
      <p:ext uri="{BB962C8B-B14F-4D97-AF65-F5344CB8AC3E}">
        <p14:creationId xmlns:p14="http://schemas.microsoft.com/office/powerpoint/2010/main" val="4290475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BAB0D00-CCAE-4C6D-87CA-66C9E0B20B16}"/>
              </a:ext>
            </a:extLst>
          </p:cNvPr>
          <p:cNvSpPr>
            <a:spLocks noGrp="1"/>
          </p:cNvSpPr>
          <p:nvPr>
            <p:ph type="sldNum" sz="quarter" idx="12"/>
          </p:nvPr>
        </p:nvSpPr>
        <p:spPr/>
        <p:txBody>
          <a:bodyPr/>
          <a:lstStyle/>
          <a:p>
            <a:fld id="{BD4F530A-A53B-BD48-B74B-053766599F98}" type="slidenum">
              <a:rPr lang="ja-JP" altLang="en-US" smtClean="0"/>
              <a:pPr/>
              <a:t>21</a:t>
            </a:fld>
            <a:endParaRPr lang="ja-JP" altLang="en-US" dirty="0"/>
          </a:p>
        </p:txBody>
      </p:sp>
      <p:pic>
        <p:nvPicPr>
          <p:cNvPr id="3" name="図 2">
            <a:extLst>
              <a:ext uri="{FF2B5EF4-FFF2-40B4-BE49-F238E27FC236}">
                <a16:creationId xmlns:a16="http://schemas.microsoft.com/office/drawing/2014/main" id="{B197940E-4E9D-4CE7-95A5-AE1407E3F508}"/>
              </a:ext>
            </a:extLst>
          </p:cNvPr>
          <p:cNvPicPr>
            <a:picLocks noChangeAspect="1"/>
          </p:cNvPicPr>
          <p:nvPr/>
        </p:nvPicPr>
        <p:blipFill>
          <a:blip r:embed="rId3"/>
          <a:stretch>
            <a:fillRect/>
          </a:stretch>
        </p:blipFill>
        <p:spPr>
          <a:xfrm>
            <a:off x="1136808" y="699383"/>
            <a:ext cx="2050072" cy="3348000"/>
          </a:xfrm>
          <a:prstGeom prst="rect">
            <a:avLst/>
          </a:prstGeom>
        </p:spPr>
      </p:pic>
    </p:spTree>
    <p:extLst>
      <p:ext uri="{BB962C8B-B14F-4D97-AF65-F5344CB8AC3E}">
        <p14:creationId xmlns:p14="http://schemas.microsoft.com/office/powerpoint/2010/main" val="4068445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7C2F879-5DDB-47FC-B512-28EC1BC4D599}"/>
              </a:ext>
            </a:extLst>
          </p:cNvPr>
          <p:cNvSpPr>
            <a:spLocks noGrp="1"/>
          </p:cNvSpPr>
          <p:nvPr>
            <p:ph type="sldNum" sz="quarter" idx="12"/>
          </p:nvPr>
        </p:nvSpPr>
        <p:spPr/>
        <p:txBody>
          <a:bodyPr/>
          <a:lstStyle/>
          <a:p>
            <a:fld id="{BD4F530A-A53B-BD48-B74B-053766599F98}" type="slidenum">
              <a:rPr lang="ja-JP" altLang="en-US" smtClean="0"/>
              <a:pPr/>
              <a:t>22</a:t>
            </a:fld>
            <a:endParaRPr lang="ja-JP" altLang="en-US" dirty="0"/>
          </a:p>
        </p:txBody>
      </p:sp>
      <p:pic>
        <p:nvPicPr>
          <p:cNvPr id="7" name="図 6">
            <a:extLst>
              <a:ext uri="{FF2B5EF4-FFF2-40B4-BE49-F238E27FC236}">
                <a16:creationId xmlns:a16="http://schemas.microsoft.com/office/drawing/2014/main" id="{1022E800-E66A-496A-8AC7-5FE3568F0049}"/>
              </a:ext>
            </a:extLst>
          </p:cNvPr>
          <p:cNvPicPr>
            <a:picLocks noChangeAspect="1"/>
          </p:cNvPicPr>
          <p:nvPr/>
        </p:nvPicPr>
        <p:blipFill>
          <a:blip r:embed="rId3"/>
          <a:stretch>
            <a:fillRect/>
          </a:stretch>
        </p:blipFill>
        <p:spPr>
          <a:xfrm>
            <a:off x="1136808" y="699383"/>
            <a:ext cx="2050072" cy="3348000"/>
          </a:xfrm>
          <a:prstGeom prst="rect">
            <a:avLst/>
          </a:prstGeom>
        </p:spPr>
      </p:pic>
      <p:sp>
        <p:nvSpPr>
          <p:cNvPr id="10" name="角丸四角形吹き出し 4">
            <a:extLst>
              <a:ext uri="{FF2B5EF4-FFF2-40B4-BE49-F238E27FC236}">
                <a16:creationId xmlns:a16="http://schemas.microsoft.com/office/drawing/2014/main" id="{54F74C3B-0F37-4C21-8DB5-C86648E65F55}"/>
              </a:ext>
            </a:extLst>
          </p:cNvPr>
          <p:cNvSpPr/>
          <p:nvPr/>
        </p:nvSpPr>
        <p:spPr>
          <a:xfrm>
            <a:off x="2135560" y="4833256"/>
            <a:ext cx="7884000" cy="1440000"/>
          </a:xfrm>
          <a:prstGeom prst="wedgeRoundRectCallout">
            <a:avLst>
              <a:gd name="adj1" fmla="val -52352"/>
              <a:gd name="adj2" fmla="val -51970"/>
              <a:gd name="adj3" fmla="val 16667"/>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 name="テキスト ボックス 10">
            <a:extLst>
              <a:ext uri="{FF2B5EF4-FFF2-40B4-BE49-F238E27FC236}">
                <a16:creationId xmlns:a16="http://schemas.microsoft.com/office/drawing/2014/main" id="{06B0895C-9935-4B00-9B2B-503DFDF0AC4F}"/>
              </a:ext>
            </a:extLst>
          </p:cNvPr>
          <p:cNvSpPr txBox="1"/>
          <p:nvPr/>
        </p:nvSpPr>
        <p:spPr>
          <a:xfrm>
            <a:off x="2313509" y="4939759"/>
            <a:ext cx="6848350" cy="1200329"/>
          </a:xfrm>
          <a:prstGeom prst="rect">
            <a:avLst/>
          </a:prstGeom>
          <a:noFill/>
        </p:spPr>
        <p:txBody>
          <a:bodyPr wrap="none" rtlCol="0">
            <a:spAutoFit/>
          </a:bodyPr>
          <a:lstStyle/>
          <a:p>
            <a:r>
              <a:rPr lang="en-US" altLang="ja-JP" sz="2400" b="1" dirty="0">
                <a:latin typeface="みんなの文字ゴStd M" pitchFamily="34" charset="-128"/>
                <a:ea typeface="みんなの文字ゴStd M" pitchFamily="34" charset="-128"/>
              </a:rPr>
              <a:t>1.</a:t>
            </a:r>
            <a:r>
              <a:rPr lang="ja-JP" altLang="en-US" sz="2400" b="1" dirty="0">
                <a:latin typeface="みんなの文字ゴStd M" pitchFamily="34" charset="-128"/>
                <a:ea typeface="みんなの文字ゴStd M" pitchFamily="34" charset="-128"/>
              </a:rPr>
              <a:t>なるべく誰でも食べられるメニューにしよう</a:t>
            </a:r>
            <a:endParaRPr lang="en-US" altLang="ja-JP" sz="2400" b="1" dirty="0">
              <a:latin typeface="みんなの文字ゴStd M" pitchFamily="34" charset="-128"/>
              <a:ea typeface="みんなの文字ゴStd M" pitchFamily="34" charset="-128"/>
            </a:endParaRPr>
          </a:p>
          <a:p>
            <a:r>
              <a:rPr lang="en-US" altLang="ja-JP" sz="2400" b="1" dirty="0">
                <a:latin typeface="みんなの文字ゴStd M" pitchFamily="34" charset="-128"/>
                <a:ea typeface="みんなの文字ゴStd M" pitchFamily="34" charset="-128"/>
              </a:rPr>
              <a:t>2.</a:t>
            </a:r>
            <a:r>
              <a:rPr lang="ja-JP" altLang="en-US" sz="2400" b="1" dirty="0">
                <a:latin typeface="みんなの文字ゴStd M" pitchFamily="34" charset="-128"/>
                <a:ea typeface="みんなの文字ゴStd M" pitchFamily="34" charset="-128"/>
              </a:rPr>
              <a:t>体に良いメニューにしよう</a:t>
            </a:r>
            <a:endParaRPr lang="en-US" altLang="ja-JP" sz="2400" b="1" dirty="0">
              <a:latin typeface="みんなの文字ゴStd M" pitchFamily="34" charset="-128"/>
              <a:ea typeface="みんなの文字ゴStd M" pitchFamily="34" charset="-128"/>
            </a:endParaRPr>
          </a:p>
          <a:p>
            <a:r>
              <a:rPr lang="en-US" altLang="ja-JP" sz="2400" b="1" dirty="0">
                <a:latin typeface="みんなの文字ゴStd M" pitchFamily="34" charset="-128"/>
                <a:ea typeface="みんなの文字ゴStd M" pitchFamily="34" charset="-128"/>
              </a:rPr>
              <a:t>3.</a:t>
            </a:r>
            <a:r>
              <a:rPr lang="ja-JP" altLang="en-US" sz="2400" b="1" dirty="0">
                <a:latin typeface="みんなの文字ゴStd M" pitchFamily="34" charset="-128"/>
                <a:ea typeface="みんなの文字ゴStd M" pitchFamily="34" charset="-128"/>
              </a:rPr>
              <a:t>地域の特産物を使ったメニューにしよう</a:t>
            </a:r>
          </a:p>
        </p:txBody>
      </p:sp>
    </p:spTree>
    <p:extLst>
      <p:ext uri="{BB962C8B-B14F-4D97-AF65-F5344CB8AC3E}">
        <p14:creationId xmlns:p14="http://schemas.microsoft.com/office/powerpoint/2010/main" val="2933673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F66AE70-A476-4AF6-9082-2669B774D79B}"/>
              </a:ext>
            </a:extLst>
          </p:cNvPr>
          <p:cNvSpPr>
            <a:spLocks noGrp="1"/>
          </p:cNvSpPr>
          <p:nvPr>
            <p:ph type="sldNum" sz="quarter" idx="12"/>
          </p:nvPr>
        </p:nvSpPr>
        <p:spPr/>
        <p:txBody>
          <a:bodyPr/>
          <a:lstStyle/>
          <a:p>
            <a:fld id="{BD4F530A-A53B-BD48-B74B-053766599F98}" type="slidenum">
              <a:rPr lang="ja-JP" altLang="en-US" smtClean="0"/>
              <a:pPr/>
              <a:t>23</a:t>
            </a:fld>
            <a:endParaRPr lang="ja-JP" altLang="en-US" dirty="0"/>
          </a:p>
        </p:txBody>
      </p:sp>
      <p:pic>
        <p:nvPicPr>
          <p:cNvPr id="3" name="図 2">
            <a:extLst>
              <a:ext uri="{FF2B5EF4-FFF2-40B4-BE49-F238E27FC236}">
                <a16:creationId xmlns:a16="http://schemas.microsoft.com/office/drawing/2014/main" id="{E278CD33-EAD5-4A45-B45C-89E3B83A9DC8}"/>
              </a:ext>
            </a:extLst>
          </p:cNvPr>
          <p:cNvPicPr>
            <a:picLocks noChangeAspect="1"/>
          </p:cNvPicPr>
          <p:nvPr/>
        </p:nvPicPr>
        <p:blipFill>
          <a:blip r:embed="rId3"/>
          <a:stretch>
            <a:fillRect/>
          </a:stretch>
        </p:blipFill>
        <p:spPr>
          <a:xfrm>
            <a:off x="1246216" y="685800"/>
            <a:ext cx="2070650" cy="3348000"/>
          </a:xfrm>
          <a:prstGeom prst="rect">
            <a:avLst/>
          </a:prstGeom>
        </p:spPr>
      </p:pic>
    </p:spTree>
    <p:extLst>
      <p:ext uri="{BB962C8B-B14F-4D97-AF65-F5344CB8AC3E}">
        <p14:creationId xmlns:p14="http://schemas.microsoft.com/office/powerpoint/2010/main" val="1153112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CC9EADA-7229-4F00-B587-4C04E15FC9F7}"/>
              </a:ext>
            </a:extLst>
          </p:cNvPr>
          <p:cNvSpPr>
            <a:spLocks noGrp="1"/>
          </p:cNvSpPr>
          <p:nvPr>
            <p:ph type="sldNum" sz="quarter" idx="12"/>
          </p:nvPr>
        </p:nvSpPr>
        <p:spPr/>
        <p:txBody>
          <a:bodyPr/>
          <a:lstStyle/>
          <a:p>
            <a:fld id="{BD4F530A-A53B-BD48-B74B-053766599F98}" type="slidenum">
              <a:rPr lang="ja-JP" altLang="en-US" smtClean="0"/>
              <a:pPr/>
              <a:t>24</a:t>
            </a:fld>
            <a:endParaRPr lang="ja-JP" altLang="en-US" dirty="0"/>
          </a:p>
        </p:txBody>
      </p:sp>
      <p:pic>
        <p:nvPicPr>
          <p:cNvPr id="12" name="図 11">
            <a:extLst>
              <a:ext uri="{FF2B5EF4-FFF2-40B4-BE49-F238E27FC236}">
                <a16:creationId xmlns:a16="http://schemas.microsoft.com/office/drawing/2014/main" id="{D92F1180-9E4C-477F-9954-3B547EC4F100}"/>
              </a:ext>
            </a:extLst>
          </p:cNvPr>
          <p:cNvPicPr>
            <a:picLocks noChangeAspect="1"/>
          </p:cNvPicPr>
          <p:nvPr/>
        </p:nvPicPr>
        <p:blipFill>
          <a:blip r:embed="rId3"/>
          <a:stretch>
            <a:fillRect/>
          </a:stretch>
        </p:blipFill>
        <p:spPr>
          <a:xfrm>
            <a:off x="1246216" y="685800"/>
            <a:ext cx="2070650" cy="3348000"/>
          </a:xfrm>
          <a:prstGeom prst="rect">
            <a:avLst/>
          </a:prstGeom>
        </p:spPr>
      </p:pic>
      <p:sp>
        <p:nvSpPr>
          <p:cNvPr id="14" name="角丸四角形吹き出し 4">
            <a:extLst>
              <a:ext uri="{FF2B5EF4-FFF2-40B4-BE49-F238E27FC236}">
                <a16:creationId xmlns:a16="http://schemas.microsoft.com/office/drawing/2014/main" id="{6F837817-80E1-4B8D-B625-59B1660D5EDA}"/>
              </a:ext>
            </a:extLst>
          </p:cNvPr>
          <p:cNvSpPr/>
          <p:nvPr/>
        </p:nvSpPr>
        <p:spPr>
          <a:xfrm>
            <a:off x="2135560" y="4833256"/>
            <a:ext cx="7884000" cy="1440000"/>
          </a:xfrm>
          <a:prstGeom prst="wedgeRoundRectCallout">
            <a:avLst>
              <a:gd name="adj1" fmla="val -52352"/>
              <a:gd name="adj2" fmla="val -51970"/>
              <a:gd name="adj3" fmla="val 16667"/>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 name="テキスト ボックス 14">
            <a:extLst>
              <a:ext uri="{FF2B5EF4-FFF2-40B4-BE49-F238E27FC236}">
                <a16:creationId xmlns:a16="http://schemas.microsoft.com/office/drawing/2014/main" id="{E4CF22BB-AA09-464A-AF00-09DAA4F0776B}"/>
              </a:ext>
            </a:extLst>
          </p:cNvPr>
          <p:cNvSpPr txBox="1"/>
          <p:nvPr/>
        </p:nvSpPr>
        <p:spPr>
          <a:xfrm>
            <a:off x="2313509" y="4939759"/>
            <a:ext cx="7132081" cy="1200329"/>
          </a:xfrm>
          <a:prstGeom prst="rect">
            <a:avLst/>
          </a:prstGeom>
          <a:noFill/>
        </p:spPr>
        <p:txBody>
          <a:bodyPr wrap="none" rtlCol="0">
            <a:spAutoFit/>
          </a:bodyPr>
          <a:lstStyle/>
          <a:p>
            <a:r>
              <a:rPr lang="ja-JP" altLang="en-US" sz="2400" b="1" dirty="0">
                <a:latin typeface="みんなの文字ゴStd M" pitchFamily="34" charset="-128"/>
                <a:ea typeface="みんなの文字ゴStd M" pitchFamily="34" charset="-128"/>
              </a:rPr>
              <a:t>（心配性キャラ</a:t>
            </a:r>
            <a:r>
              <a:rPr lang="en-US" altLang="ja-JP" sz="2400" b="1" dirty="0">
                <a:latin typeface="みんなの文字ゴStd M" pitchFamily="34" charset="-128"/>
                <a:ea typeface="みんなの文字ゴStd M" pitchFamily="34" charset="-128"/>
              </a:rPr>
              <a:t>/</a:t>
            </a:r>
            <a:r>
              <a:rPr lang="ja-JP" altLang="en-US" sz="2400" b="1" dirty="0">
                <a:latin typeface="みんなの文字ゴStd M" pitchFamily="34" charset="-128"/>
                <a:ea typeface="みんなの文字ゴStd M" pitchFamily="34" charset="-128"/>
              </a:rPr>
              <a:t>ネガティブ思考キャラで）</a:t>
            </a:r>
            <a:endParaRPr lang="en-US" altLang="ja-JP" sz="2400" b="1" dirty="0">
              <a:latin typeface="みんなの文字ゴStd M" pitchFamily="34" charset="-128"/>
              <a:ea typeface="みんなの文字ゴStd M" pitchFamily="34" charset="-128"/>
            </a:endParaRPr>
          </a:p>
          <a:p>
            <a:r>
              <a:rPr lang="ja-JP" altLang="en-US" sz="2400" b="1" dirty="0">
                <a:latin typeface="みんなの文字ゴStd M" pitchFamily="34" charset="-128"/>
                <a:ea typeface="みんなの文字ゴStd M" pitchFamily="34" charset="-128"/>
              </a:rPr>
              <a:t>地域の特産物って意外と高くないかなあ。給食で</a:t>
            </a:r>
            <a:endParaRPr lang="en-US" altLang="ja-JP" sz="2400" b="1" dirty="0">
              <a:latin typeface="みんなの文字ゴStd M" pitchFamily="34" charset="-128"/>
              <a:ea typeface="みんなの文字ゴStd M" pitchFamily="34" charset="-128"/>
            </a:endParaRPr>
          </a:p>
          <a:p>
            <a:r>
              <a:rPr lang="ja-JP" altLang="en-US" sz="2400" b="1" dirty="0">
                <a:latin typeface="みんなの文字ゴStd M" pitchFamily="34" charset="-128"/>
                <a:ea typeface="みんなの文字ゴStd M" pitchFamily="34" charset="-128"/>
              </a:rPr>
              <a:t>提供できるかなあ。</a:t>
            </a:r>
          </a:p>
        </p:txBody>
      </p:sp>
    </p:spTree>
    <p:extLst>
      <p:ext uri="{BB962C8B-B14F-4D97-AF65-F5344CB8AC3E}">
        <p14:creationId xmlns:p14="http://schemas.microsoft.com/office/powerpoint/2010/main" val="1643456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64B1748-1217-4F87-9322-5561410AE450}"/>
              </a:ext>
            </a:extLst>
          </p:cNvPr>
          <p:cNvSpPr>
            <a:spLocks noGrp="1"/>
          </p:cNvSpPr>
          <p:nvPr>
            <p:ph type="sldNum" sz="quarter" idx="12"/>
          </p:nvPr>
        </p:nvSpPr>
        <p:spPr/>
        <p:txBody>
          <a:bodyPr/>
          <a:lstStyle/>
          <a:p>
            <a:fld id="{BD4F530A-A53B-BD48-B74B-053766599F98}" type="slidenum">
              <a:rPr lang="ja-JP" altLang="en-US" smtClean="0"/>
              <a:pPr/>
              <a:t>25</a:t>
            </a:fld>
            <a:endParaRPr lang="ja-JP" altLang="en-US" dirty="0"/>
          </a:p>
        </p:txBody>
      </p:sp>
      <p:pic>
        <p:nvPicPr>
          <p:cNvPr id="4" name="図 3">
            <a:extLst>
              <a:ext uri="{FF2B5EF4-FFF2-40B4-BE49-F238E27FC236}">
                <a16:creationId xmlns:a16="http://schemas.microsoft.com/office/drawing/2014/main" id="{084DF4F6-CC74-4765-93C6-D44BBBDCB8E5}"/>
              </a:ext>
            </a:extLst>
          </p:cNvPr>
          <p:cNvPicPr>
            <a:picLocks noChangeAspect="1"/>
          </p:cNvPicPr>
          <p:nvPr/>
        </p:nvPicPr>
        <p:blipFill>
          <a:blip r:embed="rId3"/>
          <a:stretch>
            <a:fillRect/>
          </a:stretch>
        </p:blipFill>
        <p:spPr>
          <a:xfrm>
            <a:off x="1119456" y="729000"/>
            <a:ext cx="2094990" cy="3348000"/>
          </a:xfrm>
          <a:prstGeom prst="rect">
            <a:avLst/>
          </a:prstGeom>
        </p:spPr>
      </p:pic>
    </p:spTree>
    <p:extLst>
      <p:ext uri="{BB962C8B-B14F-4D97-AF65-F5344CB8AC3E}">
        <p14:creationId xmlns:p14="http://schemas.microsoft.com/office/powerpoint/2010/main" val="3287964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8A38EAE-D3AB-42F6-8AA4-173C06E62D2C}"/>
              </a:ext>
            </a:extLst>
          </p:cNvPr>
          <p:cNvSpPr>
            <a:spLocks noGrp="1"/>
          </p:cNvSpPr>
          <p:nvPr>
            <p:ph type="sldNum" sz="quarter" idx="12"/>
          </p:nvPr>
        </p:nvSpPr>
        <p:spPr/>
        <p:txBody>
          <a:bodyPr/>
          <a:lstStyle/>
          <a:p>
            <a:fld id="{BD4F530A-A53B-BD48-B74B-053766599F98}" type="slidenum">
              <a:rPr lang="ja-JP" altLang="en-US" smtClean="0"/>
              <a:pPr/>
              <a:t>26</a:t>
            </a:fld>
            <a:endParaRPr lang="ja-JP" altLang="en-US" dirty="0"/>
          </a:p>
        </p:txBody>
      </p:sp>
      <p:sp>
        <p:nvSpPr>
          <p:cNvPr id="9" name="角丸四角形吹き出し 4">
            <a:extLst>
              <a:ext uri="{FF2B5EF4-FFF2-40B4-BE49-F238E27FC236}">
                <a16:creationId xmlns:a16="http://schemas.microsoft.com/office/drawing/2014/main" id="{40250BD2-D8E8-4306-9ABE-B43A87A93052}"/>
              </a:ext>
            </a:extLst>
          </p:cNvPr>
          <p:cNvSpPr/>
          <p:nvPr/>
        </p:nvSpPr>
        <p:spPr>
          <a:xfrm>
            <a:off x="2135560" y="4833256"/>
            <a:ext cx="7884000" cy="1476000"/>
          </a:xfrm>
          <a:prstGeom prst="wedgeRoundRectCallout">
            <a:avLst>
              <a:gd name="adj1" fmla="val -52352"/>
              <a:gd name="adj2" fmla="val -51970"/>
              <a:gd name="adj3" fmla="val 16667"/>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 name="テキスト ボックス 9">
            <a:extLst>
              <a:ext uri="{FF2B5EF4-FFF2-40B4-BE49-F238E27FC236}">
                <a16:creationId xmlns:a16="http://schemas.microsoft.com/office/drawing/2014/main" id="{CD5E5AD4-BCF3-49AA-9B83-6C8A36D1A80C}"/>
              </a:ext>
            </a:extLst>
          </p:cNvPr>
          <p:cNvSpPr txBox="1"/>
          <p:nvPr/>
        </p:nvSpPr>
        <p:spPr>
          <a:xfrm>
            <a:off x="2313509" y="4939759"/>
            <a:ext cx="7447873" cy="830997"/>
          </a:xfrm>
          <a:prstGeom prst="rect">
            <a:avLst/>
          </a:prstGeom>
          <a:noFill/>
        </p:spPr>
        <p:txBody>
          <a:bodyPr wrap="none" rtlCol="0">
            <a:spAutoFit/>
          </a:bodyPr>
          <a:lstStyle/>
          <a:p>
            <a:r>
              <a:rPr lang="ja-JP" altLang="en-US" sz="2400" b="1" dirty="0">
                <a:latin typeface="みんなの文字ゴStd M" pitchFamily="34" charset="-128"/>
                <a:ea typeface="みんなの文字ゴStd M" pitchFamily="34" charset="-128"/>
              </a:rPr>
              <a:t>隣のテーブルの案は・・・生徒が考えたメニュー？</a:t>
            </a:r>
            <a:endParaRPr lang="en-US" altLang="ja-JP" sz="2400" b="1" dirty="0">
              <a:latin typeface="みんなの文字ゴStd M" pitchFamily="34" charset="-128"/>
              <a:ea typeface="みんなの文字ゴStd M" pitchFamily="34" charset="-128"/>
            </a:endParaRPr>
          </a:p>
          <a:p>
            <a:r>
              <a:rPr lang="ja-JP" altLang="en-US" sz="2400" b="1" dirty="0">
                <a:latin typeface="みんなの文字ゴStd M" pitchFamily="34" charset="-128"/>
                <a:ea typeface="みんなの文字ゴStd M" pitchFamily="34" charset="-128"/>
              </a:rPr>
              <a:t>私たちのテーブルの案は・・・まだまだ拡散中。</a:t>
            </a:r>
            <a:endParaRPr lang="en-US" altLang="ja-JP" sz="2400" b="1" dirty="0">
              <a:latin typeface="みんなの文字ゴStd M" pitchFamily="34" charset="-128"/>
              <a:ea typeface="みんなの文字ゴStd M" pitchFamily="34" charset="-128"/>
            </a:endParaRPr>
          </a:p>
        </p:txBody>
      </p:sp>
      <p:pic>
        <p:nvPicPr>
          <p:cNvPr id="11" name="図 10">
            <a:extLst>
              <a:ext uri="{FF2B5EF4-FFF2-40B4-BE49-F238E27FC236}">
                <a16:creationId xmlns:a16="http://schemas.microsoft.com/office/drawing/2014/main" id="{4F75E3C0-D39B-4AC0-89BF-45E19B86F345}"/>
              </a:ext>
            </a:extLst>
          </p:cNvPr>
          <p:cNvPicPr>
            <a:picLocks noChangeAspect="1"/>
          </p:cNvPicPr>
          <p:nvPr/>
        </p:nvPicPr>
        <p:blipFill>
          <a:blip r:embed="rId3"/>
          <a:stretch>
            <a:fillRect/>
          </a:stretch>
        </p:blipFill>
        <p:spPr>
          <a:xfrm>
            <a:off x="1119456" y="729000"/>
            <a:ext cx="2094990" cy="3348000"/>
          </a:xfrm>
          <a:prstGeom prst="rect">
            <a:avLst/>
          </a:prstGeom>
        </p:spPr>
      </p:pic>
    </p:spTree>
    <p:extLst>
      <p:ext uri="{BB962C8B-B14F-4D97-AF65-F5344CB8AC3E}">
        <p14:creationId xmlns:p14="http://schemas.microsoft.com/office/powerpoint/2010/main" val="2901238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616E566-831A-4BA7-9F5D-D33888AE8501}"/>
              </a:ext>
            </a:extLst>
          </p:cNvPr>
          <p:cNvSpPr>
            <a:spLocks noGrp="1"/>
          </p:cNvSpPr>
          <p:nvPr>
            <p:ph type="sldNum" sz="quarter" idx="12"/>
          </p:nvPr>
        </p:nvSpPr>
        <p:spPr/>
        <p:txBody>
          <a:bodyPr/>
          <a:lstStyle/>
          <a:p>
            <a:fld id="{BD4F530A-A53B-BD48-B74B-053766599F98}" type="slidenum">
              <a:rPr lang="ja-JP" altLang="en-US" smtClean="0"/>
              <a:pPr/>
              <a:t>27</a:t>
            </a:fld>
            <a:endParaRPr lang="ja-JP" altLang="en-US" dirty="0"/>
          </a:p>
        </p:txBody>
      </p:sp>
      <p:pic>
        <p:nvPicPr>
          <p:cNvPr id="5" name="図 4">
            <a:extLst>
              <a:ext uri="{FF2B5EF4-FFF2-40B4-BE49-F238E27FC236}">
                <a16:creationId xmlns:a16="http://schemas.microsoft.com/office/drawing/2014/main" id="{8F291F55-E911-476E-966C-4D9975048C44}"/>
              </a:ext>
            </a:extLst>
          </p:cNvPr>
          <p:cNvPicPr>
            <a:picLocks noChangeAspect="1"/>
          </p:cNvPicPr>
          <p:nvPr/>
        </p:nvPicPr>
        <p:blipFill>
          <a:blip r:embed="rId3"/>
          <a:stretch>
            <a:fillRect/>
          </a:stretch>
        </p:blipFill>
        <p:spPr>
          <a:xfrm>
            <a:off x="1139659" y="746788"/>
            <a:ext cx="2084979" cy="3348000"/>
          </a:xfrm>
          <a:prstGeom prst="rect">
            <a:avLst/>
          </a:prstGeom>
        </p:spPr>
      </p:pic>
    </p:spTree>
    <p:extLst>
      <p:ext uri="{BB962C8B-B14F-4D97-AF65-F5344CB8AC3E}">
        <p14:creationId xmlns:p14="http://schemas.microsoft.com/office/powerpoint/2010/main" val="3564115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4D7915A-E362-4EDB-95FB-91071EF28D93}"/>
              </a:ext>
            </a:extLst>
          </p:cNvPr>
          <p:cNvSpPr>
            <a:spLocks noGrp="1"/>
          </p:cNvSpPr>
          <p:nvPr>
            <p:ph type="sldNum" sz="quarter" idx="12"/>
          </p:nvPr>
        </p:nvSpPr>
        <p:spPr/>
        <p:txBody>
          <a:bodyPr/>
          <a:lstStyle/>
          <a:p>
            <a:fld id="{BD4F530A-A53B-BD48-B74B-053766599F98}" type="slidenum">
              <a:rPr lang="ja-JP" altLang="en-US" smtClean="0"/>
              <a:pPr/>
              <a:t>28</a:t>
            </a:fld>
            <a:endParaRPr lang="ja-JP" altLang="en-US" dirty="0"/>
          </a:p>
        </p:txBody>
      </p:sp>
      <p:pic>
        <p:nvPicPr>
          <p:cNvPr id="7" name="図 6">
            <a:extLst>
              <a:ext uri="{FF2B5EF4-FFF2-40B4-BE49-F238E27FC236}">
                <a16:creationId xmlns:a16="http://schemas.microsoft.com/office/drawing/2014/main" id="{137BC129-9128-4507-B224-FEAD2DBAC6B2}"/>
              </a:ext>
            </a:extLst>
          </p:cNvPr>
          <p:cNvPicPr>
            <a:picLocks noChangeAspect="1"/>
          </p:cNvPicPr>
          <p:nvPr/>
        </p:nvPicPr>
        <p:blipFill>
          <a:blip r:embed="rId3"/>
          <a:stretch>
            <a:fillRect/>
          </a:stretch>
        </p:blipFill>
        <p:spPr>
          <a:xfrm>
            <a:off x="1139659" y="746788"/>
            <a:ext cx="2084979" cy="3348000"/>
          </a:xfrm>
          <a:prstGeom prst="rect">
            <a:avLst/>
          </a:prstGeom>
        </p:spPr>
      </p:pic>
      <p:sp>
        <p:nvSpPr>
          <p:cNvPr id="10" name="角丸四角形吹き出し 4">
            <a:extLst>
              <a:ext uri="{FF2B5EF4-FFF2-40B4-BE49-F238E27FC236}">
                <a16:creationId xmlns:a16="http://schemas.microsoft.com/office/drawing/2014/main" id="{966A3B8B-008E-4989-87FE-C9EBDE36DCDF}"/>
              </a:ext>
            </a:extLst>
          </p:cNvPr>
          <p:cNvSpPr/>
          <p:nvPr/>
        </p:nvSpPr>
        <p:spPr>
          <a:xfrm>
            <a:off x="2135560" y="4833256"/>
            <a:ext cx="7884000" cy="1044000"/>
          </a:xfrm>
          <a:prstGeom prst="wedgeRoundRectCallout">
            <a:avLst>
              <a:gd name="adj1" fmla="val -52352"/>
              <a:gd name="adj2" fmla="val -51970"/>
              <a:gd name="adj3" fmla="val 16667"/>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 name="テキスト ボックス 10">
            <a:extLst>
              <a:ext uri="{FF2B5EF4-FFF2-40B4-BE49-F238E27FC236}">
                <a16:creationId xmlns:a16="http://schemas.microsoft.com/office/drawing/2014/main" id="{1E5AE16D-0BE7-477B-8FFD-A0E167353BB2}"/>
              </a:ext>
            </a:extLst>
          </p:cNvPr>
          <p:cNvSpPr txBox="1"/>
          <p:nvPr/>
        </p:nvSpPr>
        <p:spPr>
          <a:xfrm>
            <a:off x="2313509" y="4939759"/>
            <a:ext cx="7132081" cy="830997"/>
          </a:xfrm>
          <a:prstGeom prst="rect">
            <a:avLst/>
          </a:prstGeom>
          <a:noFill/>
        </p:spPr>
        <p:txBody>
          <a:bodyPr wrap="none" rtlCol="0">
            <a:spAutoFit/>
          </a:bodyPr>
          <a:lstStyle/>
          <a:p>
            <a:r>
              <a:rPr lang="ja-JP" altLang="en-US" sz="2400" b="1" dirty="0">
                <a:latin typeface="みんなの文字ゴStd M" pitchFamily="34" charset="-128"/>
                <a:ea typeface="みんなの文字ゴStd M" pitchFamily="34" charset="-128"/>
              </a:rPr>
              <a:t>さっきの牛丼案、私もいいと思う。</a:t>
            </a:r>
            <a:endParaRPr lang="en-US" altLang="ja-JP" sz="2400" b="1" dirty="0">
              <a:latin typeface="みんなの文字ゴStd M" pitchFamily="34" charset="-128"/>
              <a:ea typeface="みんなの文字ゴStd M" pitchFamily="34" charset="-128"/>
            </a:endParaRPr>
          </a:p>
          <a:p>
            <a:r>
              <a:rPr lang="ja-JP" altLang="en-US" sz="2400" b="1" dirty="0">
                <a:latin typeface="みんなの文字ゴStd M" pitchFamily="34" charset="-128"/>
                <a:ea typeface="みんなの文字ゴStd M" pitchFamily="34" charset="-128"/>
              </a:rPr>
              <a:t>やまぐちには無角和牛もあるし・・・高いけど。</a:t>
            </a:r>
            <a:endParaRPr lang="en-US" altLang="ja-JP" sz="2400" b="1" dirty="0">
              <a:latin typeface="みんなの文字ゴStd M" pitchFamily="34" charset="-128"/>
              <a:ea typeface="みんなの文字ゴStd M" pitchFamily="34" charset="-128"/>
            </a:endParaRPr>
          </a:p>
        </p:txBody>
      </p:sp>
    </p:spTree>
    <p:extLst>
      <p:ext uri="{BB962C8B-B14F-4D97-AF65-F5344CB8AC3E}">
        <p14:creationId xmlns:p14="http://schemas.microsoft.com/office/powerpoint/2010/main" val="685128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1B11C08-2D0A-48E2-B38A-9CBFF7177C5C}"/>
              </a:ext>
            </a:extLst>
          </p:cNvPr>
          <p:cNvSpPr>
            <a:spLocks noGrp="1"/>
          </p:cNvSpPr>
          <p:nvPr>
            <p:ph type="sldNum" sz="quarter" idx="12"/>
          </p:nvPr>
        </p:nvSpPr>
        <p:spPr/>
        <p:txBody>
          <a:bodyPr/>
          <a:lstStyle/>
          <a:p>
            <a:fld id="{BD4F530A-A53B-BD48-B74B-053766599F98}" type="slidenum">
              <a:rPr lang="ja-JP" altLang="en-US" smtClean="0"/>
              <a:pPr/>
              <a:t>2</a:t>
            </a:fld>
            <a:endParaRPr lang="ja-JP" altLang="en-US" dirty="0"/>
          </a:p>
        </p:txBody>
      </p:sp>
      <p:sp>
        <p:nvSpPr>
          <p:cNvPr id="17" name="TextBox 3">
            <a:extLst>
              <a:ext uri="{FF2B5EF4-FFF2-40B4-BE49-F238E27FC236}">
                <a16:creationId xmlns:a16="http://schemas.microsoft.com/office/drawing/2014/main" id="{5EA552FD-C535-4BAF-9235-7B3CF4027688}"/>
              </a:ext>
            </a:extLst>
          </p:cNvPr>
          <p:cNvSpPr txBox="1"/>
          <p:nvPr/>
        </p:nvSpPr>
        <p:spPr>
          <a:xfrm>
            <a:off x="1233129" y="700434"/>
            <a:ext cx="9725739" cy="830997"/>
          </a:xfrm>
          <a:prstGeom prst="rect">
            <a:avLst/>
          </a:prstGeom>
          <a:noFill/>
        </p:spPr>
        <p:txBody>
          <a:bodyPr wrap="none" rtlCol="0">
            <a:spAutoFit/>
          </a:bodyPr>
          <a:lstStyle/>
          <a:p>
            <a:pPr defTabSz="457200"/>
            <a:r>
              <a:rPr kumimoji="0" lang="ja-JP" altLang="en-US" sz="4800" dirty="0">
                <a:solidFill>
                  <a:schemeClr val="accent6">
                    <a:lumMod val="75000"/>
                  </a:schemeClr>
                </a:solidFill>
                <a:latin typeface="みんなの文字ゴStd M" pitchFamily="34" charset="-128"/>
                <a:ea typeface="みんなの文字ゴStd M" pitchFamily="34" charset="-128"/>
                <a:cs typeface="AXIS Std M"/>
              </a:rPr>
              <a:t>このようなプロセスがあったら･･･</a:t>
            </a:r>
            <a:endParaRPr kumimoji="0" lang="en-US" altLang="ja-JP" sz="4000" dirty="0">
              <a:solidFill>
                <a:schemeClr val="accent6">
                  <a:lumMod val="75000"/>
                </a:schemeClr>
              </a:solidFill>
              <a:latin typeface="みんなの文字ゴStd M" pitchFamily="34" charset="-128"/>
              <a:ea typeface="みんなの文字ゴStd M" pitchFamily="34" charset="-128"/>
              <a:cs typeface="AXIS Std M"/>
            </a:endParaRPr>
          </a:p>
        </p:txBody>
      </p:sp>
      <p:pic>
        <p:nvPicPr>
          <p:cNvPr id="6" name="図 5">
            <a:extLst>
              <a:ext uri="{FF2B5EF4-FFF2-40B4-BE49-F238E27FC236}">
                <a16:creationId xmlns:a16="http://schemas.microsoft.com/office/drawing/2014/main" id="{09A8B70B-D073-4BDC-BF4C-8B3574C1CE8E}"/>
              </a:ext>
            </a:extLst>
          </p:cNvPr>
          <p:cNvPicPr>
            <a:picLocks noChangeAspect="1"/>
          </p:cNvPicPr>
          <p:nvPr/>
        </p:nvPicPr>
        <p:blipFill>
          <a:blip r:embed="rId3"/>
          <a:stretch>
            <a:fillRect/>
          </a:stretch>
        </p:blipFill>
        <p:spPr>
          <a:xfrm>
            <a:off x="4637818" y="1695707"/>
            <a:ext cx="2916363" cy="4660644"/>
          </a:xfrm>
          <a:prstGeom prst="rect">
            <a:avLst/>
          </a:prstGeom>
        </p:spPr>
      </p:pic>
    </p:spTree>
    <p:extLst>
      <p:ext uri="{BB962C8B-B14F-4D97-AF65-F5344CB8AC3E}">
        <p14:creationId xmlns:p14="http://schemas.microsoft.com/office/powerpoint/2010/main" val="3828340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B900B13-0ED6-4F8D-AD43-D72C3D2FDA27}"/>
              </a:ext>
            </a:extLst>
          </p:cNvPr>
          <p:cNvSpPr>
            <a:spLocks noGrp="1"/>
          </p:cNvSpPr>
          <p:nvPr>
            <p:ph type="sldNum" sz="quarter" idx="12"/>
          </p:nvPr>
        </p:nvSpPr>
        <p:spPr/>
        <p:txBody>
          <a:bodyPr/>
          <a:lstStyle/>
          <a:p>
            <a:fld id="{BD4F530A-A53B-BD48-B74B-053766599F98}" type="slidenum">
              <a:rPr lang="ja-JP" altLang="en-US" smtClean="0"/>
              <a:pPr/>
              <a:t>29</a:t>
            </a:fld>
            <a:endParaRPr lang="ja-JP" altLang="en-US" dirty="0"/>
          </a:p>
        </p:txBody>
      </p:sp>
      <p:pic>
        <p:nvPicPr>
          <p:cNvPr id="4" name="図 3">
            <a:extLst>
              <a:ext uri="{FF2B5EF4-FFF2-40B4-BE49-F238E27FC236}">
                <a16:creationId xmlns:a16="http://schemas.microsoft.com/office/drawing/2014/main" id="{A7A292DB-1159-4674-88F5-4CC252FFAE98}"/>
              </a:ext>
            </a:extLst>
          </p:cNvPr>
          <p:cNvPicPr>
            <a:picLocks noChangeAspect="1"/>
          </p:cNvPicPr>
          <p:nvPr/>
        </p:nvPicPr>
        <p:blipFill>
          <a:blip r:embed="rId3"/>
          <a:stretch>
            <a:fillRect/>
          </a:stretch>
        </p:blipFill>
        <p:spPr>
          <a:xfrm>
            <a:off x="1175254" y="715528"/>
            <a:ext cx="2062368" cy="3348000"/>
          </a:xfrm>
          <a:prstGeom prst="rect">
            <a:avLst/>
          </a:prstGeom>
        </p:spPr>
      </p:pic>
    </p:spTree>
    <p:extLst>
      <p:ext uri="{BB962C8B-B14F-4D97-AF65-F5344CB8AC3E}">
        <p14:creationId xmlns:p14="http://schemas.microsoft.com/office/powerpoint/2010/main" val="2469268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29FA27-7AB2-4A41-B9B3-4C7722485BC7}"/>
              </a:ext>
            </a:extLst>
          </p:cNvPr>
          <p:cNvSpPr>
            <a:spLocks noGrp="1"/>
          </p:cNvSpPr>
          <p:nvPr>
            <p:ph type="sldNum" sz="quarter" idx="12"/>
          </p:nvPr>
        </p:nvSpPr>
        <p:spPr/>
        <p:txBody>
          <a:bodyPr/>
          <a:lstStyle/>
          <a:p>
            <a:fld id="{BD4F530A-A53B-BD48-B74B-053766599F98}" type="slidenum">
              <a:rPr lang="ja-JP" altLang="en-US" smtClean="0"/>
              <a:pPr/>
              <a:t>30</a:t>
            </a:fld>
            <a:endParaRPr lang="ja-JP" altLang="en-US" dirty="0"/>
          </a:p>
        </p:txBody>
      </p:sp>
      <p:pic>
        <p:nvPicPr>
          <p:cNvPr id="8" name="図 7">
            <a:extLst>
              <a:ext uri="{FF2B5EF4-FFF2-40B4-BE49-F238E27FC236}">
                <a16:creationId xmlns:a16="http://schemas.microsoft.com/office/drawing/2014/main" id="{C662C513-6B34-40A3-A1C7-79536D8CA0CB}"/>
              </a:ext>
            </a:extLst>
          </p:cNvPr>
          <p:cNvPicPr>
            <a:picLocks noChangeAspect="1"/>
          </p:cNvPicPr>
          <p:nvPr/>
        </p:nvPicPr>
        <p:blipFill>
          <a:blip r:embed="rId3"/>
          <a:stretch>
            <a:fillRect/>
          </a:stretch>
        </p:blipFill>
        <p:spPr>
          <a:xfrm>
            <a:off x="1175254" y="715528"/>
            <a:ext cx="2062368" cy="3348000"/>
          </a:xfrm>
          <a:prstGeom prst="rect">
            <a:avLst/>
          </a:prstGeom>
        </p:spPr>
      </p:pic>
      <p:sp>
        <p:nvSpPr>
          <p:cNvPr id="10" name="角丸四角形吹き出し 4">
            <a:extLst>
              <a:ext uri="{FF2B5EF4-FFF2-40B4-BE49-F238E27FC236}">
                <a16:creationId xmlns:a16="http://schemas.microsoft.com/office/drawing/2014/main" id="{C4894EF5-9229-4768-BBEA-A6A33E9CF938}"/>
              </a:ext>
            </a:extLst>
          </p:cNvPr>
          <p:cNvSpPr/>
          <p:nvPr/>
        </p:nvSpPr>
        <p:spPr>
          <a:xfrm>
            <a:off x="2135560" y="4833256"/>
            <a:ext cx="7884000" cy="1044000"/>
          </a:xfrm>
          <a:prstGeom prst="wedgeRoundRectCallout">
            <a:avLst>
              <a:gd name="adj1" fmla="val -52352"/>
              <a:gd name="adj2" fmla="val -51970"/>
              <a:gd name="adj3" fmla="val 16667"/>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 name="テキスト ボックス 10">
            <a:extLst>
              <a:ext uri="{FF2B5EF4-FFF2-40B4-BE49-F238E27FC236}">
                <a16:creationId xmlns:a16="http://schemas.microsoft.com/office/drawing/2014/main" id="{7935FA9B-BC42-4D28-9D9F-86E292372A39}"/>
              </a:ext>
            </a:extLst>
          </p:cNvPr>
          <p:cNvSpPr txBox="1"/>
          <p:nvPr/>
        </p:nvSpPr>
        <p:spPr>
          <a:xfrm>
            <a:off x="2313509" y="4939759"/>
            <a:ext cx="7662675" cy="830997"/>
          </a:xfrm>
          <a:prstGeom prst="rect">
            <a:avLst/>
          </a:prstGeom>
          <a:noFill/>
        </p:spPr>
        <p:txBody>
          <a:bodyPr wrap="none" rtlCol="0">
            <a:spAutoFit/>
          </a:bodyPr>
          <a:lstStyle/>
          <a:p>
            <a:r>
              <a:rPr lang="ja-JP" altLang="en-US" sz="2400" b="1" dirty="0">
                <a:latin typeface="みんなの文字ゴStd M" pitchFamily="34" charset="-128"/>
                <a:ea typeface="みんなの文字ゴStd M" pitchFamily="34" charset="-128"/>
              </a:rPr>
              <a:t>年に</a:t>
            </a:r>
            <a:r>
              <a:rPr lang="en-US" altLang="ja-JP" sz="2400" b="1" dirty="0">
                <a:latin typeface="みんなの文字ゴStd M" pitchFamily="34" charset="-128"/>
                <a:ea typeface="みんなの文字ゴStd M" pitchFamily="34" charset="-128"/>
              </a:rPr>
              <a:t>1</a:t>
            </a:r>
            <a:r>
              <a:rPr lang="ja-JP" altLang="en-US" sz="2400" b="1" dirty="0">
                <a:latin typeface="みんなの文字ゴStd M" pitchFamily="34" charset="-128"/>
                <a:ea typeface="みんなの文字ゴStd M" pitchFamily="34" charset="-128"/>
              </a:rPr>
              <a:t>度だけ、思い切り贅沢な「無角和牛丼」とか。</a:t>
            </a:r>
            <a:endParaRPr lang="en-US" altLang="ja-JP" sz="2400" b="1" dirty="0">
              <a:latin typeface="みんなの文字ゴStd M" pitchFamily="34" charset="-128"/>
              <a:ea typeface="みんなの文字ゴStd M" pitchFamily="34" charset="-128"/>
            </a:endParaRPr>
          </a:p>
          <a:p>
            <a:r>
              <a:rPr lang="ja-JP" altLang="en-US" sz="2400" b="1" dirty="0">
                <a:latin typeface="みんなの文字ゴStd M" pitchFamily="34" charset="-128"/>
                <a:ea typeface="みんなの文字ゴStd M" pitchFamily="34" charset="-128"/>
              </a:rPr>
              <a:t>期末考査の後に食べられる年に</a:t>
            </a:r>
            <a:r>
              <a:rPr lang="en-US" altLang="ja-JP" sz="2400" b="1" dirty="0">
                <a:latin typeface="みんなの文字ゴStd M" pitchFamily="34" charset="-128"/>
                <a:ea typeface="みんなの文字ゴStd M" pitchFamily="34" charset="-128"/>
              </a:rPr>
              <a:t>1</a:t>
            </a:r>
            <a:r>
              <a:rPr lang="ja-JP" altLang="en-US" sz="2400" b="1" dirty="0">
                <a:latin typeface="みんなの文字ゴStd M" pitchFamily="34" charset="-128"/>
                <a:ea typeface="みんなの文字ゴStd M" pitchFamily="34" charset="-128"/>
              </a:rPr>
              <a:t>度の贅沢メニュー。</a:t>
            </a:r>
            <a:endParaRPr lang="en-US" altLang="ja-JP" sz="2400" b="1" dirty="0">
              <a:latin typeface="みんなの文字ゴStd M" pitchFamily="34" charset="-128"/>
              <a:ea typeface="みんなの文字ゴStd M" pitchFamily="34" charset="-128"/>
            </a:endParaRPr>
          </a:p>
        </p:txBody>
      </p:sp>
    </p:spTree>
    <p:extLst>
      <p:ext uri="{BB962C8B-B14F-4D97-AF65-F5344CB8AC3E}">
        <p14:creationId xmlns:p14="http://schemas.microsoft.com/office/powerpoint/2010/main" val="2182230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5E7841B-6CE4-42D5-928C-ADBE519BD9C4}"/>
              </a:ext>
            </a:extLst>
          </p:cNvPr>
          <p:cNvSpPr>
            <a:spLocks noGrp="1"/>
          </p:cNvSpPr>
          <p:nvPr>
            <p:ph type="sldNum" sz="quarter" idx="12"/>
          </p:nvPr>
        </p:nvSpPr>
        <p:spPr/>
        <p:txBody>
          <a:bodyPr/>
          <a:lstStyle/>
          <a:p>
            <a:fld id="{BD4F530A-A53B-BD48-B74B-053766599F98}" type="slidenum">
              <a:rPr lang="ja-JP" altLang="en-US" smtClean="0"/>
              <a:pPr/>
              <a:t>31</a:t>
            </a:fld>
            <a:endParaRPr lang="ja-JP" altLang="en-US" dirty="0"/>
          </a:p>
        </p:txBody>
      </p:sp>
      <p:pic>
        <p:nvPicPr>
          <p:cNvPr id="5" name="図 4">
            <a:extLst>
              <a:ext uri="{FF2B5EF4-FFF2-40B4-BE49-F238E27FC236}">
                <a16:creationId xmlns:a16="http://schemas.microsoft.com/office/drawing/2014/main" id="{1E0672A2-A4BE-4D95-815C-5E06D4A44757}"/>
              </a:ext>
            </a:extLst>
          </p:cNvPr>
          <p:cNvPicPr>
            <a:picLocks noChangeAspect="1"/>
          </p:cNvPicPr>
          <p:nvPr/>
        </p:nvPicPr>
        <p:blipFill>
          <a:blip r:embed="rId3"/>
          <a:stretch>
            <a:fillRect/>
          </a:stretch>
        </p:blipFill>
        <p:spPr>
          <a:xfrm>
            <a:off x="993084" y="765000"/>
            <a:ext cx="2157445" cy="3348000"/>
          </a:xfrm>
          <a:prstGeom prst="rect">
            <a:avLst/>
          </a:prstGeom>
        </p:spPr>
      </p:pic>
    </p:spTree>
    <p:extLst>
      <p:ext uri="{BB962C8B-B14F-4D97-AF65-F5344CB8AC3E}">
        <p14:creationId xmlns:p14="http://schemas.microsoft.com/office/powerpoint/2010/main" val="341054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5522E79-414D-4186-86FA-98A8D64E7F54}"/>
              </a:ext>
            </a:extLst>
          </p:cNvPr>
          <p:cNvSpPr>
            <a:spLocks noGrp="1"/>
          </p:cNvSpPr>
          <p:nvPr>
            <p:ph type="sldNum" sz="quarter" idx="12"/>
          </p:nvPr>
        </p:nvSpPr>
        <p:spPr/>
        <p:txBody>
          <a:bodyPr/>
          <a:lstStyle/>
          <a:p>
            <a:fld id="{BD4F530A-A53B-BD48-B74B-053766599F98}" type="slidenum">
              <a:rPr lang="ja-JP" altLang="en-US" smtClean="0"/>
              <a:pPr/>
              <a:t>32</a:t>
            </a:fld>
            <a:endParaRPr lang="ja-JP" altLang="en-US" dirty="0"/>
          </a:p>
        </p:txBody>
      </p:sp>
      <p:sp>
        <p:nvSpPr>
          <p:cNvPr id="9" name="角丸四角形吹き出し 4">
            <a:extLst>
              <a:ext uri="{FF2B5EF4-FFF2-40B4-BE49-F238E27FC236}">
                <a16:creationId xmlns:a16="http://schemas.microsoft.com/office/drawing/2014/main" id="{E9D7B72E-302D-4293-BBE0-DD5E6850F16F}"/>
              </a:ext>
            </a:extLst>
          </p:cNvPr>
          <p:cNvSpPr/>
          <p:nvPr/>
        </p:nvSpPr>
        <p:spPr>
          <a:xfrm>
            <a:off x="2135560" y="4833256"/>
            <a:ext cx="7884000" cy="1044000"/>
          </a:xfrm>
          <a:prstGeom prst="wedgeRoundRectCallout">
            <a:avLst>
              <a:gd name="adj1" fmla="val -52352"/>
              <a:gd name="adj2" fmla="val -51970"/>
              <a:gd name="adj3" fmla="val 16667"/>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 name="テキスト ボックス 9">
            <a:extLst>
              <a:ext uri="{FF2B5EF4-FFF2-40B4-BE49-F238E27FC236}">
                <a16:creationId xmlns:a16="http://schemas.microsoft.com/office/drawing/2014/main" id="{EA5553A6-AFAF-4358-88A3-F943B95DE5B5}"/>
              </a:ext>
            </a:extLst>
          </p:cNvPr>
          <p:cNvSpPr txBox="1"/>
          <p:nvPr/>
        </p:nvSpPr>
        <p:spPr>
          <a:xfrm>
            <a:off x="2313509" y="4939759"/>
            <a:ext cx="6816290" cy="830997"/>
          </a:xfrm>
          <a:prstGeom prst="rect">
            <a:avLst/>
          </a:prstGeom>
          <a:noFill/>
        </p:spPr>
        <p:txBody>
          <a:bodyPr wrap="none" rtlCol="0">
            <a:spAutoFit/>
          </a:bodyPr>
          <a:lstStyle/>
          <a:p>
            <a:r>
              <a:rPr lang="ja-JP" altLang="en-US" sz="2400" b="1" dirty="0">
                <a:latin typeface="みんなの文字ゴStd M" pitchFamily="34" charset="-128"/>
                <a:ea typeface="みんなの文字ゴStd M" pitchFamily="34" charset="-128"/>
              </a:rPr>
              <a:t>「無角和牛丼」、私も食べてみたいけどお肉が</a:t>
            </a:r>
            <a:endParaRPr lang="en-US" altLang="ja-JP" sz="2400" b="1" dirty="0">
              <a:latin typeface="みんなの文字ゴStd M" pitchFamily="34" charset="-128"/>
              <a:ea typeface="みんなの文字ゴStd M" pitchFamily="34" charset="-128"/>
            </a:endParaRPr>
          </a:p>
          <a:p>
            <a:r>
              <a:rPr lang="ja-JP" altLang="en-US" sz="2400" b="1" dirty="0">
                <a:latin typeface="みんなの文字ゴStd M" pitchFamily="34" charset="-128"/>
                <a:ea typeface="みんなの文字ゴStd M" pitchFamily="34" charset="-128"/>
              </a:rPr>
              <a:t>食べられない人もいるんじゃないかな・・・。</a:t>
            </a:r>
            <a:endParaRPr lang="en-US" altLang="ja-JP" sz="2400" b="1" dirty="0">
              <a:latin typeface="みんなの文字ゴStd M" pitchFamily="34" charset="-128"/>
              <a:ea typeface="みんなの文字ゴStd M" pitchFamily="34" charset="-128"/>
            </a:endParaRPr>
          </a:p>
        </p:txBody>
      </p:sp>
      <p:pic>
        <p:nvPicPr>
          <p:cNvPr id="11" name="図 10">
            <a:extLst>
              <a:ext uri="{FF2B5EF4-FFF2-40B4-BE49-F238E27FC236}">
                <a16:creationId xmlns:a16="http://schemas.microsoft.com/office/drawing/2014/main" id="{4232551A-8A46-4B3F-91FB-B518B442F17B}"/>
              </a:ext>
            </a:extLst>
          </p:cNvPr>
          <p:cNvPicPr>
            <a:picLocks noChangeAspect="1"/>
          </p:cNvPicPr>
          <p:nvPr/>
        </p:nvPicPr>
        <p:blipFill>
          <a:blip r:embed="rId3"/>
          <a:stretch>
            <a:fillRect/>
          </a:stretch>
        </p:blipFill>
        <p:spPr>
          <a:xfrm>
            <a:off x="993084" y="765000"/>
            <a:ext cx="2157445" cy="3348000"/>
          </a:xfrm>
          <a:prstGeom prst="rect">
            <a:avLst/>
          </a:prstGeom>
        </p:spPr>
      </p:pic>
    </p:spTree>
    <p:extLst>
      <p:ext uri="{BB962C8B-B14F-4D97-AF65-F5344CB8AC3E}">
        <p14:creationId xmlns:p14="http://schemas.microsoft.com/office/powerpoint/2010/main" val="3006243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19EFE90-211C-4EAF-A249-4E549B95A46A}"/>
              </a:ext>
            </a:extLst>
          </p:cNvPr>
          <p:cNvSpPr>
            <a:spLocks noGrp="1"/>
          </p:cNvSpPr>
          <p:nvPr>
            <p:ph type="sldNum" sz="quarter" idx="12"/>
          </p:nvPr>
        </p:nvSpPr>
        <p:spPr/>
        <p:txBody>
          <a:bodyPr/>
          <a:lstStyle/>
          <a:p>
            <a:fld id="{BD4F530A-A53B-BD48-B74B-053766599F98}" type="slidenum">
              <a:rPr lang="ja-JP" altLang="en-US" smtClean="0"/>
              <a:pPr/>
              <a:t>33</a:t>
            </a:fld>
            <a:endParaRPr lang="ja-JP" altLang="en-US" dirty="0"/>
          </a:p>
        </p:txBody>
      </p:sp>
      <p:pic>
        <p:nvPicPr>
          <p:cNvPr id="3" name="図 2">
            <a:extLst>
              <a:ext uri="{FF2B5EF4-FFF2-40B4-BE49-F238E27FC236}">
                <a16:creationId xmlns:a16="http://schemas.microsoft.com/office/drawing/2014/main" id="{83A652FA-2F28-4385-9B9E-75755F630171}"/>
              </a:ext>
            </a:extLst>
          </p:cNvPr>
          <p:cNvPicPr>
            <a:picLocks noChangeAspect="1"/>
          </p:cNvPicPr>
          <p:nvPr/>
        </p:nvPicPr>
        <p:blipFill>
          <a:blip r:embed="rId3"/>
          <a:stretch>
            <a:fillRect/>
          </a:stretch>
        </p:blipFill>
        <p:spPr>
          <a:xfrm>
            <a:off x="1181903" y="641732"/>
            <a:ext cx="2117316" cy="3348000"/>
          </a:xfrm>
          <a:prstGeom prst="rect">
            <a:avLst/>
          </a:prstGeom>
        </p:spPr>
      </p:pic>
    </p:spTree>
    <p:extLst>
      <p:ext uri="{BB962C8B-B14F-4D97-AF65-F5344CB8AC3E}">
        <p14:creationId xmlns:p14="http://schemas.microsoft.com/office/powerpoint/2010/main" val="53907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9B37ADB-D3C1-43EA-BDC3-E294931AF913}"/>
              </a:ext>
            </a:extLst>
          </p:cNvPr>
          <p:cNvSpPr>
            <a:spLocks noGrp="1"/>
          </p:cNvSpPr>
          <p:nvPr>
            <p:ph type="sldNum" sz="quarter" idx="12"/>
          </p:nvPr>
        </p:nvSpPr>
        <p:spPr/>
        <p:txBody>
          <a:bodyPr/>
          <a:lstStyle/>
          <a:p>
            <a:fld id="{BD4F530A-A53B-BD48-B74B-053766599F98}" type="slidenum">
              <a:rPr lang="ja-JP" altLang="en-US" smtClean="0"/>
              <a:pPr/>
              <a:t>34</a:t>
            </a:fld>
            <a:endParaRPr lang="ja-JP" altLang="en-US" dirty="0"/>
          </a:p>
        </p:txBody>
      </p:sp>
      <p:sp>
        <p:nvSpPr>
          <p:cNvPr id="9" name="角丸四角形吹き出し 4">
            <a:extLst>
              <a:ext uri="{FF2B5EF4-FFF2-40B4-BE49-F238E27FC236}">
                <a16:creationId xmlns:a16="http://schemas.microsoft.com/office/drawing/2014/main" id="{C6C69FD2-E088-4E93-ADA8-C8D9B8F1B9C1}"/>
              </a:ext>
            </a:extLst>
          </p:cNvPr>
          <p:cNvSpPr/>
          <p:nvPr/>
        </p:nvSpPr>
        <p:spPr>
          <a:xfrm>
            <a:off x="2135560" y="4833256"/>
            <a:ext cx="7884000" cy="1512000"/>
          </a:xfrm>
          <a:prstGeom prst="wedgeRoundRectCallout">
            <a:avLst>
              <a:gd name="adj1" fmla="val -52352"/>
              <a:gd name="adj2" fmla="val -51970"/>
              <a:gd name="adj3" fmla="val 16667"/>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 name="テキスト ボックス 9">
            <a:extLst>
              <a:ext uri="{FF2B5EF4-FFF2-40B4-BE49-F238E27FC236}">
                <a16:creationId xmlns:a16="http://schemas.microsoft.com/office/drawing/2014/main" id="{9998FE2E-4700-4303-A019-DF38BE64CF99}"/>
              </a:ext>
            </a:extLst>
          </p:cNvPr>
          <p:cNvSpPr txBox="1"/>
          <p:nvPr/>
        </p:nvSpPr>
        <p:spPr>
          <a:xfrm>
            <a:off x="2313509" y="4939759"/>
            <a:ext cx="7447873" cy="1200329"/>
          </a:xfrm>
          <a:prstGeom prst="rect">
            <a:avLst/>
          </a:prstGeom>
          <a:noFill/>
        </p:spPr>
        <p:txBody>
          <a:bodyPr wrap="none" rtlCol="0">
            <a:spAutoFit/>
          </a:bodyPr>
          <a:lstStyle/>
          <a:p>
            <a:r>
              <a:rPr lang="ja-JP" altLang="en-US" sz="2400" b="1" dirty="0">
                <a:latin typeface="みんなの文字ゴStd M" pitchFamily="34" charset="-128"/>
                <a:ea typeface="みんなの文字ゴStd M" pitchFamily="34" charset="-128"/>
              </a:rPr>
              <a:t>○○さん、どう思う？私は牛丼気になってるけど。</a:t>
            </a:r>
            <a:endParaRPr lang="en-US" altLang="ja-JP" sz="2400" b="1" dirty="0">
              <a:latin typeface="みんなの文字ゴStd M" pitchFamily="34" charset="-128"/>
              <a:ea typeface="みんなの文字ゴStd M" pitchFamily="34" charset="-128"/>
            </a:endParaRPr>
          </a:p>
          <a:p>
            <a:r>
              <a:rPr lang="ja-JP" altLang="en-US" sz="2400" b="1" dirty="0">
                <a:latin typeface="みんなの文字ゴStd M" pitchFamily="34" charset="-128"/>
                <a:ea typeface="みんなの文字ゴStd M" pitchFamily="34" charset="-128"/>
              </a:rPr>
              <a:t>え！○○さんもお肉食べられない？</a:t>
            </a:r>
            <a:endParaRPr lang="en-US" altLang="ja-JP" sz="2400" b="1" dirty="0">
              <a:latin typeface="みんなの文字ゴStd M" pitchFamily="34" charset="-128"/>
              <a:ea typeface="みんなの文字ゴStd M" pitchFamily="34" charset="-128"/>
            </a:endParaRPr>
          </a:p>
          <a:p>
            <a:r>
              <a:rPr lang="ja-JP" altLang="en-US" sz="2400" b="1" dirty="0">
                <a:latin typeface="みんなの文字ゴStd M" pitchFamily="34" charset="-128"/>
                <a:ea typeface="みんなの文字ゴStd M" pitchFamily="34" charset="-128"/>
              </a:rPr>
              <a:t>でも魚肉とか大豆ミートとかは好きなんだね。</a:t>
            </a:r>
            <a:endParaRPr lang="en-US" altLang="ja-JP" sz="2400" b="1" dirty="0">
              <a:latin typeface="みんなの文字ゴStd M" pitchFamily="34" charset="-128"/>
              <a:ea typeface="みんなの文字ゴStd M" pitchFamily="34" charset="-128"/>
            </a:endParaRPr>
          </a:p>
        </p:txBody>
      </p:sp>
      <p:pic>
        <p:nvPicPr>
          <p:cNvPr id="11" name="図 10">
            <a:extLst>
              <a:ext uri="{FF2B5EF4-FFF2-40B4-BE49-F238E27FC236}">
                <a16:creationId xmlns:a16="http://schemas.microsoft.com/office/drawing/2014/main" id="{740CFB78-2C43-49B0-A09D-F14981FEB97B}"/>
              </a:ext>
            </a:extLst>
          </p:cNvPr>
          <p:cNvPicPr>
            <a:picLocks noChangeAspect="1"/>
          </p:cNvPicPr>
          <p:nvPr/>
        </p:nvPicPr>
        <p:blipFill>
          <a:blip r:embed="rId3"/>
          <a:stretch>
            <a:fillRect/>
          </a:stretch>
        </p:blipFill>
        <p:spPr>
          <a:xfrm>
            <a:off x="1181903" y="641732"/>
            <a:ext cx="2117316" cy="3348000"/>
          </a:xfrm>
          <a:prstGeom prst="rect">
            <a:avLst/>
          </a:prstGeom>
        </p:spPr>
      </p:pic>
    </p:spTree>
    <p:extLst>
      <p:ext uri="{BB962C8B-B14F-4D97-AF65-F5344CB8AC3E}">
        <p14:creationId xmlns:p14="http://schemas.microsoft.com/office/powerpoint/2010/main" val="4090353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6"/>
          <p:cNvSpPr/>
          <p:nvPr/>
        </p:nvSpPr>
        <p:spPr>
          <a:xfrm>
            <a:off x="1703512" y="548680"/>
            <a:ext cx="2304000" cy="3600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eaVert" rtlCol="0" anchor="ctr"/>
          <a:lstStyle/>
          <a:p>
            <a:pPr algn="ctr" defTabSz="457200"/>
            <a:r>
              <a:rPr kumimoji="0" lang="ja-JP" altLang="en-US" sz="3600" dirty="0">
                <a:solidFill>
                  <a:prstClr val="white"/>
                </a:solidFill>
                <a:latin typeface="みんなの文字ゴStd M" pitchFamily="34" charset="-128"/>
                <a:ea typeface="みんなの文字ゴStd M" pitchFamily="34" charset="-128"/>
              </a:rPr>
              <a:t>発表</a:t>
            </a:r>
            <a:endParaRPr kumimoji="0" lang="en-US" sz="3600" dirty="0">
              <a:solidFill>
                <a:prstClr val="white"/>
              </a:solidFill>
              <a:latin typeface="みんなの文字ゴStd M" pitchFamily="34" charset="-128"/>
              <a:ea typeface="みんなの文字ゴStd M" pitchFamily="34" charset="-128"/>
            </a:endParaRPr>
          </a:p>
        </p:txBody>
      </p:sp>
      <p:sp>
        <p:nvSpPr>
          <p:cNvPr id="2" name="スライド番号プレースホルダー 1">
            <a:extLst>
              <a:ext uri="{FF2B5EF4-FFF2-40B4-BE49-F238E27FC236}">
                <a16:creationId xmlns:a16="http://schemas.microsoft.com/office/drawing/2014/main" id="{F4899FF2-FFA6-4645-BAB2-F1B87340945F}"/>
              </a:ext>
            </a:extLst>
          </p:cNvPr>
          <p:cNvSpPr>
            <a:spLocks noGrp="1"/>
          </p:cNvSpPr>
          <p:nvPr>
            <p:ph type="sldNum" sz="quarter" idx="12"/>
          </p:nvPr>
        </p:nvSpPr>
        <p:spPr/>
        <p:txBody>
          <a:bodyPr/>
          <a:lstStyle/>
          <a:p>
            <a:fld id="{BD4F530A-A53B-BD48-B74B-053766599F98}" type="slidenum">
              <a:rPr lang="ja-JP" altLang="en-US" smtClean="0"/>
              <a:pPr/>
              <a:t>35</a:t>
            </a:fld>
            <a:endParaRPr lang="ja-JP" altLang="en-US" dirty="0"/>
          </a:p>
        </p:txBody>
      </p:sp>
    </p:spTree>
    <p:extLst>
      <p:ext uri="{BB962C8B-B14F-4D97-AF65-F5344CB8AC3E}">
        <p14:creationId xmlns:p14="http://schemas.microsoft.com/office/powerpoint/2010/main" val="1510442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6"/>
          <p:cNvSpPr/>
          <p:nvPr/>
        </p:nvSpPr>
        <p:spPr>
          <a:xfrm>
            <a:off x="1703512" y="548680"/>
            <a:ext cx="2304000" cy="3600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eaVert" rtlCol="0" anchor="ctr"/>
          <a:lstStyle/>
          <a:p>
            <a:pPr algn="ctr" defTabSz="457200"/>
            <a:r>
              <a:rPr kumimoji="0" lang="ja-JP" altLang="en-US" sz="3600" dirty="0">
                <a:solidFill>
                  <a:prstClr val="white"/>
                </a:solidFill>
                <a:latin typeface="みんなの文字ゴStd M" pitchFamily="34" charset="-128"/>
                <a:ea typeface="みんなの文字ゴStd M" pitchFamily="34" charset="-128"/>
              </a:rPr>
              <a:t>発表</a:t>
            </a:r>
            <a:endParaRPr kumimoji="0" lang="en-US" sz="3600" dirty="0">
              <a:solidFill>
                <a:prstClr val="white"/>
              </a:solidFill>
              <a:latin typeface="みんなの文字ゴStd M" pitchFamily="34" charset="-128"/>
              <a:ea typeface="みんなの文字ゴStd M" pitchFamily="34" charset="-128"/>
            </a:endParaRPr>
          </a:p>
        </p:txBody>
      </p:sp>
      <p:sp>
        <p:nvSpPr>
          <p:cNvPr id="2" name="スライド番号プレースホルダー 1">
            <a:extLst>
              <a:ext uri="{FF2B5EF4-FFF2-40B4-BE49-F238E27FC236}">
                <a16:creationId xmlns:a16="http://schemas.microsoft.com/office/drawing/2014/main" id="{4003102C-228B-4262-9C98-6EB94AE3B921}"/>
              </a:ext>
            </a:extLst>
          </p:cNvPr>
          <p:cNvSpPr>
            <a:spLocks noGrp="1"/>
          </p:cNvSpPr>
          <p:nvPr>
            <p:ph type="sldNum" sz="quarter" idx="12"/>
          </p:nvPr>
        </p:nvSpPr>
        <p:spPr/>
        <p:txBody>
          <a:bodyPr/>
          <a:lstStyle/>
          <a:p>
            <a:fld id="{BD4F530A-A53B-BD48-B74B-053766599F98}" type="slidenum">
              <a:rPr lang="ja-JP" altLang="en-US" smtClean="0"/>
              <a:pPr/>
              <a:t>36</a:t>
            </a:fld>
            <a:endParaRPr lang="ja-JP" altLang="en-US" dirty="0"/>
          </a:p>
        </p:txBody>
      </p:sp>
      <p:sp>
        <p:nvSpPr>
          <p:cNvPr id="8" name="テキスト ボックス 7">
            <a:extLst>
              <a:ext uri="{FF2B5EF4-FFF2-40B4-BE49-F238E27FC236}">
                <a16:creationId xmlns:a16="http://schemas.microsoft.com/office/drawing/2014/main" id="{22AE5A99-43C8-40CD-AF29-399CE0DDD1BE}"/>
              </a:ext>
            </a:extLst>
          </p:cNvPr>
          <p:cNvSpPr txBox="1"/>
          <p:nvPr/>
        </p:nvSpPr>
        <p:spPr>
          <a:xfrm>
            <a:off x="1753449" y="4289130"/>
            <a:ext cx="2826415" cy="400110"/>
          </a:xfrm>
          <a:prstGeom prst="rect">
            <a:avLst/>
          </a:prstGeom>
          <a:noFill/>
        </p:spPr>
        <p:txBody>
          <a:bodyPr wrap="none" rtlCol="0">
            <a:spAutoFit/>
          </a:bodyPr>
          <a:lstStyle/>
          <a:p>
            <a:r>
              <a:rPr lang="ja-JP" altLang="en-US" sz="2000" dirty="0">
                <a:solidFill>
                  <a:schemeClr val="accent2"/>
                </a:solidFill>
                <a:latin typeface="みんなの文字ゴStd M" pitchFamily="34" charset="-128"/>
                <a:ea typeface="みんなの文字ゴStd M" pitchFamily="34" charset="-128"/>
              </a:rPr>
              <a:t>新しい給食のメニュー</a:t>
            </a:r>
          </a:p>
        </p:txBody>
      </p:sp>
      <p:sp>
        <p:nvSpPr>
          <p:cNvPr id="9" name="角丸四角形吹き出し 4">
            <a:extLst>
              <a:ext uri="{FF2B5EF4-FFF2-40B4-BE49-F238E27FC236}">
                <a16:creationId xmlns:a16="http://schemas.microsoft.com/office/drawing/2014/main" id="{83CCA165-2078-42C8-8D2B-F4ECDDA2F215}"/>
              </a:ext>
            </a:extLst>
          </p:cNvPr>
          <p:cNvSpPr/>
          <p:nvPr/>
        </p:nvSpPr>
        <p:spPr>
          <a:xfrm>
            <a:off x="2135560" y="4833256"/>
            <a:ext cx="7884000" cy="1512000"/>
          </a:xfrm>
          <a:prstGeom prst="wedgeRoundRectCallout">
            <a:avLst>
              <a:gd name="adj1" fmla="val -52352"/>
              <a:gd name="adj2" fmla="val -51970"/>
              <a:gd name="adj3" fmla="val 16667"/>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 name="テキスト ボックス 9">
            <a:extLst>
              <a:ext uri="{FF2B5EF4-FFF2-40B4-BE49-F238E27FC236}">
                <a16:creationId xmlns:a16="http://schemas.microsoft.com/office/drawing/2014/main" id="{9CC1AE89-1523-405D-B1CA-197044CB6D86}"/>
              </a:ext>
            </a:extLst>
          </p:cNvPr>
          <p:cNvSpPr txBox="1"/>
          <p:nvPr/>
        </p:nvSpPr>
        <p:spPr>
          <a:xfrm>
            <a:off x="2313509" y="4939759"/>
            <a:ext cx="7189789" cy="1138773"/>
          </a:xfrm>
          <a:prstGeom prst="rect">
            <a:avLst/>
          </a:prstGeom>
          <a:noFill/>
        </p:spPr>
        <p:txBody>
          <a:bodyPr wrap="none" rtlCol="0">
            <a:spAutoFit/>
          </a:bodyPr>
          <a:lstStyle/>
          <a:p>
            <a:r>
              <a:rPr lang="ja-JP" altLang="en-US" sz="2800" b="1" dirty="0">
                <a:latin typeface="みんなの文字ゴStd M" pitchFamily="34" charset="-128"/>
                <a:ea typeface="みんなの文字ゴStd M" pitchFamily="34" charset="-128"/>
              </a:rPr>
              <a:t>やまぐちの特産品をつかったお肉メニュー</a:t>
            </a:r>
            <a:endParaRPr lang="en-US" altLang="ja-JP" sz="2800" b="1" dirty="0">
              <a:latin typeface="みんなの文字ゴStd M" pitchFamily="34" charset="-128"/>
              <a:ea typeface="みんなの文字ゴStd M" pitchFamily="34" charset="-128"/>
            </a:endParaRPr>
          </a:p>
          <a:p>
            <a:endParaRPr lang="en-US" altLang="ja-JP" sz="1200" b="1" dirty="0">
              <a:latin typeface="みんなの文字ゴStd M" pitchFamily="34" charset="-128"/>
              <a:ea typeface="みんなの文字ゴStd M" pitchFamily="34" charset="-128"/>
            </a:endParaRPr>
          </a:p>
          <a:p>
            <a:r>
              <a:rPr lang="ja-JP" altLang="en-US" sz="2800" b="1" dirty="0">
                <a:latin typeface="みんなの文字ゴStd M" pitchFamily="34" charset="-128"/>
                <a:ea typeface="みんなの文字ゴStd M" pitchFamily="34" charset="-128"/>
              </a:rPr>
              <a:t>＊ただし、牛肉豚肉鶏肉とは</a:t>
            </a:r>
            <a:r>
              <a:rPr lang="ja-JP" altLang="en-US" sz="2800" b="1" u="sng" dirty="0">
                <a:latin typeface="みんなの文字ゴStd M" pitchFamily="34" charset="-128"/>
                <a:ea typeface="みんなの文字ゴStd M" pitchFamily="34" charset="-128"/>
              </a:rPr>
              <a:t>限らない</a:t>
            </a:r>
            <a:endParaRPr lang="en-US" altLang="ja-JP" sz="2800" b="1" u="sng" dirty="0">
              <a:latin typeface="みんなの文字ゴStd M" pitchFamily="34" charset="-128"/>
              <a:ea typeface="みんなの文字ゴStd M" pitchFamily="34" charset="-128"/>
            </a:endParaRPr>
          </a:p>
        </p:txBody>
      </p:sp>
    </p:spTree>
    <p:extLst>
      <p:ext uri="{BB962C8B-B14F-4D97-AF65-F5344CB8AC3E}">
        <p14:creationId xmlns:p14="http://schemas.microsoft.com/office/powerpoint/2010/main" val="387991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8344" y="3012352"/>
            <a:ext cx="6555312" cy="707886"/>
          </a:xfrm>
          <a:prstGeom prst="rect">
            <a:avLst/>
          </a:prstGeom>
          <a:noFill/>
        </p:spPr>
        <p:txBody>
          <a:bodyPr wrap="square" rtlCol="0">
            <a:spAutoFit/>
          </a:bodyPr>
          <a:lstStyle/>
          <a:p>
            <a:pPr algn="ctr" defTabSz="457200"/>
            <a:r>
              <a:rPr kumimoji="0" lang="ja-JP" altLang="en-US" sz="4000" dirty="0">
                <a:solidFill>
                  <a:schemeClr val="accent2"/>
                </a:solidFill>
                <a:latin typeface="みんなの文字ゴStd M" pitchFamily="34" charset="-128"/>
                <a:ea typeface="みんなの文字ゴStd M" pitchFamily="34" charset="-128"/>
                <a:cs typeface="AXIS Std M"/>
              </a:rPr>
              <a:t>では、やってみましょう！</a:t>
            </a:r>
            <a:endParaRPr kumimoji="0" lang="en-US" sz="4000" dirty="0">
              <a:solidFill>
                <a:schemeClr val="accent2"/>
              </a:solidFill>
              <a:latin typeface="みんなの文字ゴStd M" pitchFamily="34" charset="-128"/>
              <a:ea typeface="みんなの文字ゴStd M" pitchFamily="34" charset="-128"/>
              <a:cs typeface="AXIS Std M"/>
            </a:endParaRPr>
          </a:p>
        </p:txBody>
      </p:sp>
      <p:sp>
        <p:nvSpPr>
          <p:cNvPr id="2" name="スライド番号プレースホルダー 1">
            <a:extLst>
              <a:ext uri="{FF2B5EF4-FFF2-40B4-BE49-F238E27FC236}">
                <a16:creationId xmlns:a16="http://schemas.microsoft.com/office/drawing/2014/main" id="{D552E25A-6E5D-4D84-8386-A0D92087FF06}"/>
              </a:ext>
            </a:extLst>
          </p:cNvPr>
          <p:cNvSpPr>
            <a:spLocks noGrp="1"/>
          </p:cNvSpPr>
          <p:nvPr>
            <p:ph type="sldNum" sz="quarter" idx="12"/>
          </p:nvPr>
        </p:nvSpPr>
        <p:spPr/>
        <p:txBody>
          <a:bodyPr/>
          <a:lstStyle/>
          <a:p>
            <a:fld id="{BD4F530A-A53B-BD48-B74B-053766599F98}" type="slidenum">
              <a:rPr kumimoji="1" lang="ja-JP" altLang="en-US" smtClean="0"/>
              <a:t>37</a:t>
            </a:fld>
            <a:endParaRPr kumimoji="1" lang="ja-JP" altLang="en-US" dirty="0"/>
          </a:p>
        </p:txBody>
      </p:sp>
      <p:pic>
        <p:nvPicPr>
          <p:cNvPr id="5" name="図 4" descr="ロゴ&#10;&#10;中程度の精度で自動的に生成された説明">
            <a:extLst>
              <a:ext uri="{FF2B5EF4-FFF2-40B4-BE49-F238E27FC236}">
                <a16:creationId xmlns:a16="http://schemas.microsoft.com/office/drawing/2014/main" id="{6706C480-BA01-416E-A3F1-B8E4F9D98F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94659" y="3993811"/>
            <a:ext cx="2241096" cy="2340000"/>
          </a:xfrm>
          <a:prstGeom prst="rect">
            <a:avLst/>
          </a:prstGeom>
        </p:spPr>
      </p:pic>
    </p:spTree>
    <p:extLst>
      <p:ext uri="{BB962C8B-B14F-4D97-AF65-F5344CB8AC3E}">
        <p14:creationId xmlns:p14="http://schemas.microsoft.com/office/powerpoint/2010/main" val="168479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62318" y="303040"/>
            <a:ext cx="2031325" cy="461665"/>
          </a:xfrm>
          <a:prstGeom prst="rect">
            <a:avLst/>
          </a:prstGeom>
          <a:noFill/>
        </p:spPr>
        <p:txBody>
          <a:bodyPr wrap="none" rtlCol="0">
            <a:spAutoFit/>
          </a:bodyPr>
          <a:lstStyle/>
          <a:p>
            <a:r>
              <a:rPr lang="ja-JP" altLang="en-US" sz="2400" dirty="0">
                <a:solidFill>
                  <a:prstClr val="black"/>
                </a:solidFill>
                <a:latin typeface="みんなの文字ゴStd M" pitchFamily="34" charset="-128"/>
                <a:ea typeface="みんなの文字ゴStd M" pitchFamily="34" charset="-128"/>
              </a:rPr>
              <a:t>本日のテーマ</a:t>
            </a:r>
          </a:p>
        </p:txBody>
      </p:sp>
      <p:sp>
        <p:nvSpPr>
          <p:cNvPr id="4" name="テキスト ボックス 3"/>
          <p:cNvSpPr txBox="1"/>
          <p:nvPr/>
        </p:nvSpPr>
        <p:spPr>
          <a:xfrm>
            <a:off x="925359" y="2780929"/>
            <a:ext cx="10341293" cy="1200329"/>
          </a:xfrm>
          <a:prstGeom prst="rect">
            <a:avLst/>
          </a:prstGeom>
          <a:noFill/>
        </p:spPr>
        <p:txBody>
          <a:bodyPr wrap="none" rtlCol="0">
            <a:spAutoFit/>
          </a:bodyPr>
          <a:lstStyle/>
          <a:p>
            <a:pPr algn="ctr"/>
            <a:r>
              <a:rPr lang="ja-JP" altLang="en-US" sz="7200" dirty="0">
                <a:solidFill>
                  <a:schemeClr val="accent6">
                    <a:lumMod val="75000"/>
                  </a:schemeClr>
                </a:solidFill>
                <a:latin typeface="みんなの文字ゴStd M" pitchFamily="34" charset="-128"/>
                <a:ea typeface="みんなの文字ゴStd M" pitchFamily="34" charset="-128"/>
              </a:rPr>
              <a:t>新しい修学旅行の行き先</a:t>
            </a:r>
          </a:p>
        </p:txBody>
      </p:sp>
      <p:sp>
        <p:nvSpPr>
          <p:cNvPr id="2" name="スライド番号プレースホルダー 1">
            <a:extLst>
              <a:ext uri="{FF2B5EF4-FFF2-40B4-BE49-F238E27FC236}">
                <a16:creationId xmlns:a16="http://schemas.microsoft.com/office/drawing/2014/main" id="{2FF0AD89-0C33-49BD-B6D9-97491AEE8145}"/>
              </a:ext>
            </a:extLst>
          </p:cNvPr>
          <p:cNvSpPr>
            <a:spLocks noGrp="1"/>
          </p:cNvSpPr>
          <p:nvPr>
            <p:ph type="sldNum" sz="quarter" idx="12"/>
          </p:nvPr>
        </p:nvSpPr>
        <p:spPr/>
        <p:txBody>
          <a:bodyPr/>
          <a:lstStyle/>
          <a:p>
            <a:fld id="{BD4F530A-A53B-BD48-B74B-053766599F98}" type="slidenum">
              <a:rPr lang="ja-JP" altLang="en-US" smtClean="0"/>
              <a:pPr/>
              <a:t>38</a:t>
            </a:fld>
            <a:endParaRPr lang="ja-JP" altLang="en-US" dirty="0"/>
          </a:p>
        </p:txBody>
      </p:sp>
      <p:pic>
        <p:nvPicPr>
          <p:cNvPr id="2050" name="Picture 2" descr="修学旅行中の学生のイラスト（ブレザー） | かわいいフリー素材集 いらすとや">
            <a:extLst>
              <a:ext uri="{FF2B5EF4-FFF2-40B4-BE49-F238E27FC236}">
                <a16:creationId xmlns:a16="http://schemas.microsoft.com/office/drawing/2014/main" id="{D5FB9963-DB1C-4BCE-B2BC-E7779409D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4255" y="4201476"/>
            <a:ext cx="3036145"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96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7030" y="1852880"/>
            <a:ext cx="1299685"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5" name="Rectangle 4"/>
          <p:cNvSpPr/>
          <p:nvPr/>
        </p:nvSpPr>
        <p:spPr>
          <a:xfrm>
            <a:off x="3103338" y="1852880"/>
            <a:ext cx="1299686"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6" name="Rectangle 5"/>
          <p:cNvSpPr/>
          <p:nvPr/>
        </p:nvSpPr>
        <p:spPr>
          <a:xfrm>
            <a:off x="4614209" y="1852880"/>
            <a:ext cx="1324922"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7" name="Rectangle 6"/>
          <p:cNvSpPr/>
          <p:nvPr/>
        </p:nvSpPr>
        <p:spPr>
          <a:xfrm>
            <a:off x="6220378" y="1852880"/>
            <a:ext cx="1350159"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12" name="TextBox 11"/>
          <p:cNvSpPr txBox="1"/>
          <p:nvPr/>
        </p:nvSpPr>
        <p:spPr>
          <a:xfrm>
            <a:off x="4926449" y="534377"/>
            <a:ext cx="2339102" cy="461665"/>
          </a:xfrm>
          <a:prstGeom prst="rect">
            <a:avLst/>
          </a:prstGeom>
          <a:noFill/>
        </p:spPr>
        <p:txBody>
          <a:bodyPr wrap="none" rtlCol="0">
            <a:spAutoFit/>
          </a:bodyPr>
          <a:lstStyle/>
          <a:p>
            <a:pPr algn="ctr" defTabSz="457200"/>
            <a:r>
              <a:rPr kumimoji="0" lang="ja-JP" altLang="en-US" sz="2400" dirty="0">
                <a:solidFill>
                  <a:schemeClr val="accent6">
                    <a:lumMod val="75000"/>
                  </a:schemeClr>
                </a:solidFill>
                <a:latin typeface="みんなの文字ゴStd M" pitchFamily="34" charset="-128"/>
                <a:ea typeface="みんなの文字ゴStd M" pitchFamily="34" charset="-128"/>
                <a:cs typeface="AXIS Std M"/>
              </a:rPr>
              <a:t>プロセスシート</a:t>
            </a:r>
            <a:endParaRPr kumimoji="0" lang="en-US" altLang="ja-JP" sz="2400" dirty="0">
              <a:solidFill>
                <a:schemeClr val="accent6">
                  <a:lumMod val="75000"/>
                </a:schemeClr>
              </a:solidFill>
              <a:latin typeface="みんなの文字ゴStd M" pitchFamily="34" charset="-128"/>
              <a:ea typeface="みんなの文字ゴStd M" pitchFamily="34" charset="-128"/>
              <a:cs typeface="AXIS Std M"/>
            </a:endParaRPr>
          </a:p>
        </p:txBody>
      </p:sp>
      <p:cxnSp>
        <p:nvCxnSpPr>
          <p:cNvPr id="14" name="Straight Arrow Connector 13"/>
          <p:cNvCxnSpPr>
            <a:stCxn id="4" idx="3"/>
            <a:endCxn id="5" idx="1"/>
          </p:cNvCxnSpPr>
          <p:nvPr/>
        </p:nvCxnSpPr>
        <p:spPr>
          <a:xfrm>
            <a:off x="2866714" y="2786560"/>
            <a:ext cx="288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 idx="3"/>
            <a:endCxn id="6" idx="1"/>
          </p:cNvCxnSpPr>
          <p:nvPr/>
        </p:nvCxnSpPr>
        <p:spPr>
          <a:xfrm>
            <a:off x="4403023" y="2786560"/>
            <a:ext cx="288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3"/>
            <a:endCxn id="7" idx="1"/>
          </p:cNvCxnSpPr>
          <p:nvPr/>
        </p:nvCxnSpPr>
        <p:spPr>
          <a:xfrm>
            <a:off x="5939131" y="2786560"/>
            <a:ext cx="288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7757485" y="1852880"/>
            <a:ext cx="1299685" cy="186736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39" name="Rectangle 38"/>
          <p:cNvSpPr/>
          <p:nvPr/>
        </p:nvSpPr>
        <p:spPr>
          <a:xfrm>
            <a:off x="9315517" y="1852880"/>
            <a:ext cx="1299686"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cxnSp>
        <p:nvCxnSpPr>
          <p:cNvPr id="47" name="Straight Arrow Connector 46"/>
          <p:cNvCxnSpPr>
            <a:stCxn id="38" idx="3"/>
            <a:endCxn id="39" idx="1"/>
          </p:cNvCxnSpPr>
          <p:nvPr/>
        </p:nvCxnSpPr>
        <p:spPr>
          <a:xfrm>
            <a:off x="9057169" y="2786560"/>
            <a:ext cx="288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endCxn id="38" idx="1"/>
          </p:cNvCxnSpPr>
          <p:nvPr/>
        </p:nvCxnSpPr>
        <p:spPr>
          <a:xfrm>
            <a:off x="7570536" y="2786560"/>
            <a:ext cx="288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1567030" y="4027989"/>
            <a:ext cx="1299685" cy="1867361"/>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kumimoji="0" lang="ja-JP" altLang="en-US" dirty="0">
                <a:solidFill>
                  <a:prstClr val="white"/>
                </a:solidFill>
                <a:latin typeface="みんなの文字ゴStd M" pitchFamily="34" charset="-128"/>
                <a:ea typeface="みんなの文字ゴStd M" pitchFamily="34" charset="-128"/>
              </a:rPr>
              <a:t>発表</a:t>
            </a:r>
            <a:endParaRPr kumimoji="0" lang="en-US" dirty="0">
              <a:solidFill>
                <a:prstClr val="white"/>
              </a:solidFill>
              <a:latin typeface="みんなの文字ゴStd M" pitchFamily="34" charset="-128"/>
              <a:ea typeface="みんなの文字ゴStd M" pitchFamily="34" charset="-128"/>
            </a:endParaRPr>
          </a:p>
        </p:txBody>
      </p:sp>
      <p:sp>
        <p:nvSpPr>
          <p:cNvPr id="58" name="Rectangle 57"/>
          <p:cNvSpPr/>
          <p:nvPr/>
        </p:nvSpPr>
        <p:spPr>
          <a:xfrm>
            <a:off x="3103338" y="4027989"/>
            <a:ext cx="1299686" cy="186736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59" name="Rectangle 58"/>
          <p:cNvSpPr/>
          <p:nvPr/>
        </p:nvSpPr>
        <p:spPr>
          <a:xfrm>
            <a:off x="4614209" y="4027989"/>
            <a:ext cx="1324922"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60" name="Rectangle 59"/>
          <p:cNvSpPr/>
          <p:nvPr/>
        </p:nvSpPr>
        <p:spPr>
          <a:xfrm>
            <a:off x="6220378" y="4027989"/>
            <a:ext cx="1350159"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68" name="Rectangle 67"/>
          <p:cNvSpPr/>
          <p:nvPr/>
        </p:nvSpPr>
        <p:spPr>
          <a:xfrm>
            <a:off x="7757485" y="4027989"/>
            <a:ext cx="1299685"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69" name="Rectangle 68"/>
          <p:cNvSpPr/>
          <p:nvPr/>
        </p:nvSpPr>
        <p:spPr>
          <a:xfrm>
            <a:off x="9315517" y="4027989"/>
            <a:ext cx="1299686"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cxnSp>
        <p:nvCxnSpPr>
          <p:cNvPr id="72" name="Straight Arrow Connector 71"/>
          <p:cNvCxnSpPr>
            <a:stCxn id="69" idx="1"/>
            <a:endCxn id="68" idx="3"/>
          </p:cNvCxnSpPr>
          <p:nvPr/>
        </p:nvCxnSpPr>
        <p:spPr>
          <a:xfrm flipH="1">
            <a:off x="9057169" y="4961669"/>
            <a:ext cx="288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39" idx="2"/>
            <a:endCxn id="69" idx="0"/>
          </p:cNvCxnSpPr>
          <p:nvPr/>
        </p:nvCxnSpPr>
        <p:spPr>
          <a:xfrm>
            <a:off x="9965360" y="3720240"/>
            <a:ext cx="0" cy="324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68" idx="1"/>
            <a:endCxn id="60" idx="3"/>
          </p:cNvCxnSpPr>
          <p:nvPr/>
        </p:nvCxnSpPr>
        <p:spPr>
          <a:xfrm flipH="1">
            <a:off x="7570536" y="4961669"/>
            <a:ext cx="288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60" idx="1"/>
            <a:endCxn id="59" idx="3"/>
          </p:cNvCxnSpPr>
          <p:nvPr/>
        </p:nvCxnSpPr>
        <p:spPr>
          <a:xfrm flipH="1">
            <a:off x="5939131" y="4961669"/>
            <a:ext cx="288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59" idx="1"/>
          </p:cNvCxnSpPr>
          <p:nvPr/>
        </p:nvCxnSpPr>
        <p:spPr>
          <a:xfrm flipH="1" flipV="1">
            <a:off x="4403023" y="4943267"/>
            <a:ext cx="288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58" idx="1"/>
            <a:endCxn id="57" idx="3"/>
          </p:cNvCxnSpPr>
          <p:nvPr/>
        </p:nvCxnSpPr>
        <p:spPr>
          <a:xfrm flipH="1">
            <a:off x="2866714" y="4961669"/>
            <a:ext cx="288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865264AF-0E2A-4F53-8898-B35F2D0ED8B4}"/>
              </a:ext>
            </a:extLst>
          </p:cNvPr>
          <p:cNvSpPr>
            <a:spLocks noGrp="1"/>
          </p:cNvSpPr>
          <p:nvPr>
            <p:ph type="sldNum" sz="quarter" idx="12"/>
          </p:nvPr>
        </p:nvSpPr>
        <p:spPr/>
        <p:txBody>
          <a:bodyPr/>
          <a:lstStyle/>
          <a:p>
            <a:fld id="{BD4F530A-A53B-BD48-B74B-053766599F98}" type="slidenum">
              <a:rPr lang="ja-JP" altLang="en-US" smtClean="0"/>
              <a:pPr/>
              <a:t>3</a:t>
            </a:fld>
            <a:endParaRPr lang="ja-JP" altLang="en-US" dirty="0"/>
          </a:p>
        </p:txBody>
      </p:sp>
    </p:spTree>
    <p:extLst>
      <p:ext uri="{BB962C8B-B14F-4D97-AF65-F5344CB8AC3E}">
        <p14:creationId xmlns:p14="http://schemas.microsoft.com/office/powerpoint/2010/main" val="1772969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1907" y="458476"/>
            <a:ext cx="11168185" cy="5386090"/>
          </a:xfrm>
          <a:prstGeom prst="rect">
            <a:avLst/>
          </a:prstGeom>
          <a:noFill/>
        </p:spPr>
        <p:txBody>
          <a:bodyPr wrap="square" rtlCol="0">
            <a:spAutoFit/>
          </a:bodyPr>
          <a:lstStyle/>
          <a:p>
            <a:r>
              <a:rPr lang="ja-JP" altLang="en-US" sz="3600" dirty="0">
                <a:solidFill>
                  <a:prstClr val="black"/>
                </a:solidFill>
                <a:latin typeface="みんなの文字ゴStd M" pitchFamily="34" charset="-128"/>
                <a:ea typeface="みんなの文字ゴStd M" pitchFamily="34" charset="-128"/>
              </a:rPr>
              <a:t>ポイント</a:t>
            </a:r>
            <a:endParaRPr lang="en-US" altLang="ja-JP" sz="3600" dirty="0">
              <a:solidFill>
                <a:prstClr val="black"/>
              </a:solidFill>
              <a:latin typeface="みんなの文字ゴStd M" pitchFamily="34" charset="-128"/>
              <a:ea typeface="みんなの文字ゴStd M" pitchFamily="34" charset="-128"/>
            </a:endParaRPr>
          </a:p>
          <a:p>
            <a:endParaRPr lang="en-US" altLang="ja-JP" sz="2800" dirty="0">
              <a:solidFill>
                <a:prstClr val="black"/>
              </a:solidFill>
              <a:latin typeface="みんなの文字ゴStd M" pitchFamily="34" charset="-128"/>
              <a:ea typeface="みんなの文字ゴStd M" pitchFamily="34" charset="-128"/>
            </a:endParaRPr>
          </a:p>
          <a:p>
            <a:r>
              <a:rPr lang="ja-JP" altLang="en-US" sz="2800" dirty="0">
                <a:solidFill>
                  <a:prstClr val="black"/>
                </a:solidFill>
                <a:latin typeface="みんなの文字ゴStd M" pitchFamily="34" charset="-128"/>
                <a:ea typeface="みんなの文字ゴStd M" pitchFamily="34" charset="-128"/>
              </a:rPr>
              <a:t>１．今日は、時間を短縮したゲーム。</a:t>
            </a:r>
            <a:endParaRPr lang="en-US" altLang="ja-JP" sz="2800" dirty="0">
              <a:solidFill>
                <a:prstClr val="black"/>
              </a:solidFill>
              <a:latin typeface="みんなの文字ゴStd M" pitchFamily="34" charset="-128"/>
              <a:ea typeface="みんなの文字ゴStd M" pitchFamily="34" charset="-128"/>
            </a:endParaRPr>
          </a:p>
          <a:p>
            <a:r>
              <a:rPr lang="ja-JP" altLang="en-US" sz="2800" dirty="0">
                <a:solidFill>
                  <a:prstClr val="black"/>
                </a:solidFill>
                <a:latin typeface="みんなの文字ゴStd M" pitchFamily="34" charset="-128"/>
                <a:ea typeface="みんなの文字ゴStd M" pitchFamily="34" charset="-128"/>
              </a:rPr>
              <a:t>　　</a:t>
            </a:r>
            <a:r>
              <a:rPr lang="ja-JP" altLang="en-US" sz="2800" dirty="0">
                <a:solidFill>
                  <a:srgbClr val="FF0000"/>
                </a:solidFill>
                <a:latin typeface="みんなの文字ゴStd M" pitchFamily="34" charset="-128"/>
                <a:ea typeface="みんなの文字ゴStd M" pitchFamily="34" charset="-128"/>
              </a:rPr>
              <a:t>とにかく</a:t>
            </a:r>
            <a:r>
              <a:rPr lang="en-US" altLang="ja-JP" sz="2800" u="sng" dirty="0">
                <a:solidFill>
                  <a:srgbClr val="FF0000"/>
                </a:solidFill>
                <a:latin typeface="みんなの文字ゴStd M" pitchFamily="34" charset="-128"/>
                <a:ea typeface="みんなの文字ゴStd M" pitchFamily="34" charset="-128"/>
              </a:rPr>
              <a:t>2</a:t>
            </a:r>
            <a:r>
              <a:rPr lang="ja-JP" altLang="en-US" sz="2800" u="sng" dirty="0">
                <a:solidFill>
                  <a:srgbClr val="FF0000"/>
                </a:solidFill>
                <a:latin typeface="みんなの文字ゴStd M" pitchFamily="34" charset="-128"/>
                <a:ea typeface="みんなの文字ゴStd M" pitchFamily="34" charset="-128"/>
              </a:rPr>
              <a:t>分以内</a:t>
            </a:r>
            <a:r>
              <a:rPr lang="ja-JP" altLang="en-US" sz="2800" dirty="0">
                <a:solidFill>
                  <a:srgbClr val="FF0000"/>
                </a:solidFill>
                <a:latin typeface="みんなの文字ゴStd M" pitchFamily="34" charset="-128"/>
                <a:ea typeface="みんなの文字ゴStd M" pitchFamily="34" charset="-128"/>
              </a:rPr>
              <a:t>に</a:t>
            </a:r>
            <a:r>
              <a:rPr lang="en-US" altLang="ja-JP" sz="2800" dirty="0">
                <a:solidFill>
                  <a:srgbClr val="FF0000"/>
                </a:solidFill>
                <a:latin typeface="みんなの文字ゴStd M" pitchFamily="34" charset="-128"/>
                <a:ea typeface="みんなの文字ゴStd M" pitchFamily="34" charset="-128"/>
              </a:rPr>
              <a:t>1</a:t>
            </a:r>
            <a:r>
              <a:rPr lang="ja-JP" altLang="en-US" sz="2800" dirty="0">
                <a:solidFill>
                  <a:srgbClr val="FF0000"/>
                </a:solidFill>
                <a:latin typeface="みんなの文字ゴStd M" pitchFamily="34" charset="-128"/>
                <a:ea typeface="みんなの文字ゴStd M" pitchFamily="34" charset="-128"/>
              </a:rPr>
              <a:t>枚引いてそのプロセスを実行してください</a:t>
            </a:r>
            <a:r>
              <a:rPr lang="ja-JP" altLang="en-US" sz="2800" dirty="0">
                <a:solidFill>
                  <a:prstClr val="black"/>
                </a:solidFill>
                <a:latin typeface="みんなの文字ゴStd M" pitchFamily="34" charset="-128"/>
                <a:ea typeface="みんなの文字ゴStd M" pitchFamily="34" charset="-128"/>
              </a:rPr>
              <a:t>。</a:t>
            </a:r>
            <a:endParaRPr lang="en-US" altLang="ja-JP" sz="2800" dirty="0">
              <a:solidFill>
                <a:prstClr val="black"/>
              </a:solidFill>
              <a:latin typeface="みんなの文字ゴStd M" pitchFamily="34" charset="-128"/>
              <a:ea typeface="みんなの文字ゴStd M" pitchFamily="34" charset="-128"/>
            </a:endParaRPr>
          </a:p>
          <a:p>
            <a:endParaRPr lang="en-US" altLang="ja-JP" sz="2800" dirty="0">
              <a:solidFill>
                <a:prstClr val="black"/>
              </a:solidFill>
              <a:latin typeface="みんなの文字ゴStd M" pitchFamily="34" charset="-128"/>
              <a:ea typeface="みんなの文字ゴStd M" pitchFamily="34" charset="-128"/>
            </a:endParaRPr>
          </a:p>
          <a:p>
            <a:r>
              <a:rPr lang="ja-JP" altLang="en-US" sz="2800" dirty="0">
                <a:solidFill>
                  <a:prstClr val="black"/>
                </a:solidFill>
                <a:latin typeface="みんなの文字ゴStd M" pitchFamily="34" charset="-128"/>
                <a:ea typeface="みんなの文字ゴStd M" pitchFamily="34" charset="-128"/>
              </a:rPr>
              <a:t>２．引いたカードの順番を、不自然に感じるかもしれません。</a:t>
            </a:r>
            <a:endParaRPr lang="en-US" altLang="ja-JP" sz="2800" dirty="0">
              <a:solidFill>
                <a:prstClr val="black"/>
              </a:solidFill>
              <a:latin typeface="みんなの文字ゴStd M" pitchFamily="34" charset="-128"/>
              <a:ea typeface="みんなの文字ゴStd M" pitchFamily="34" charset="-128"/>
            </a:endParaRPr>
          </a:p>
          <a:p>
            <a:r>
              <a:rPr lang="ja-JP" altLang="en-US" sz="2800" dirty="0">
                <a:solidFill>
                  <a:prstClr val="black"/>
                </a:solidFill>
                <a:latin typeface="みんなの文字ゴStd M" pitchFamily="34" charset="-128"/>
                <a:ea typeface="みんなの文字ゴStd M" pitchFamily="34" charset="-128"/>
              </a:rPr>
              <a:t>　　でもそれは、いつもとは違うものが生まれる予兆です。</a:t>
            </a:r>
            <a:endParaRPr lang="en-US" altLang="ja-JP" sz="2800" dirty="0">
              <a:solidFill>
                <a:prstClr val="black"/>
              </a:solidFill>
              <a:latin typeface="みんなの文字ゴStd M" pitchFamily="34" charset="-128"/>
              <a:ea typeface="みんなの文字ゴStd M" pitchFamily="34" charset="-128"/>
            </a:endParaRPr>
          </a:p>
          <a:p>
            <a:r>
              <a:rPr lang="ja-JP" altLang="en-US" sz="2800" dirty="0">
                <a:solidFill>
                  <a:prstClr val="black"/>
                </a:solidFill>
                <a:latin typeface="みんなの文字ゴStd M" pitchFamily="34" charset="-128"/>
                <a:ea typeface="みんなの文字ゴStd M" pitchFamily="34" charset="-128"/>
              </a:rPr>
              <a:t>　　</a:t>
            </a:r>
            <a:r>
              <a:rPr lang="ja-JP" altLang="en-US" sz="2800" dirty="0">
                <a:solidFill>
                  <a:srgbClr val="FF0000"/>
                </a:solidFill>
                <a:latin typeface="みんなの文字ゴStd M" pitchFamily="34" charset="-128"/>
                <a:ea typeface="みんなの文字ゴStd M" pitchFamily="34" charset="-128"/>
              </a:rPr>
              <a:t>違和感があっても、とりあえず進めてください</a:t>
            </a:r>
            <a:r>
              <a:rPr lang="ja-JP" altLang="en-US" sz="2800" dirty="0">
                <a:solidFill>
                  <a:prstClr val="black"/>
                </a:solidFill>
                <a:latin typeface="みんなの文字ゴStd M" pitchFamily="34" charset="-128"/>
                <a:ea typeface="みんなの文字ゴStd M" pitchFamily="34" charset="-128"/>
              </a:rPr>
              <a:t>。</a:t>
            </a:r>
            <a:endParaRPr lang="en-US" altLang="ja-JP" sz="2800" dirty="0">
              <a:solidFill>
                <a:prstClr val="black"/>
              </a:solidFill>
              <a:latin typeface="みんなの文字ゴStd M" pitchFamily="34" charset="-128"/>
              <a:ea typeface="みんなの文字ゴStd M" pitchFamily="34" charset="-128"/>
            </a:endParaRPr>
          </a:p>
          <a:p>
            <a:endParaRPr lang="en-US" altLang="ja-JP" sz="2800" dirty="0">
              <a:solidFill>
                <a:prstClr val="black"/>
              </a:solidFill>
              <a:latin typeface="みんなの文字ゴStd M" pitchFamily="34" charset="-128"/>
              <a:ea typeface="みんなの文字ゴStd M" pitchFamily="34" charset="-128"/>
            </a:endParaRPr>
          </a:p>
          <a:p>
            <a:r>
              <a:rPr lang="ja-JP" altLang="en-US" sz="2800" dirty="0">
                <a:solidFill>
                  <a:prstClr val="black"/>
                </a:solidFill>
                <a:latin typeface="みんなの文字ゴStd M" pitchFamily="34" charset="-128"/>
                <a:ea typeface="みんなの文字ゴStd M" pitchFamily="34" charset="-128"/>
              </a:rPr>
              <a:t>３．カードを引いた人が、その</a:t>
            </a:r>
            <a:r>
              <a:rPr lang="en-US" altLang="ja-JP" sz="2800" dirty="0">
                <a:solidFill>
                  <a:prstClr val="black"/>
                </a:solidFill>
                <a:latin typeface="みんなの文字ゴStd M" pitchFamily="34" charset="-128"/>
                <a:ea typeface="みんなの文字ゴStd M" pitchFamily="34" charset="-128"/>
              </a:rPr>
              <a:t>2</a:t>
            </a:r>
            <a:r>
              <a:rPr lang="ja-JP" altLang="en-US" sz="2800" dirty="0">
                <a:solidFill>
                  <a:prstClr val="black"/>
                </a:solidFill>
                <a:latin typeface="みんなの文字ゴStd M" pitchFamily="34" charset="-128"/>
                <a:ea typeface="みんなの文字ゴStd M" pitchFamily="34" charset="-128"/>
              </a:rPr>
              <a:t>分のオーナーです。</a:t>
            </a:r>
            <a:endParaRPr lang="en-US" altLang="ja-JP" sz="2800" dirty="0">
              <a:solidFill>
                <a:prstClr val="black"/>
              </a:solidFill>
              <a:latin typeface="みんなの文字ゴStd M" pitchFamily="34" charset="-128"/>
              <a:ea typeface="みんなの文字ゴStd M" pitchFamily="34" charset="-128"/>
            </a:endParaRPr>
          </a:p>
          <a:p>
            <a:r>
              <a:rPr lang="ja-JP" altLang="en-US" sz="2800" dirty="0">
                <a:solidFill>
                  <a:prstClr val="black"/>
                </a:solidFill>
                <a:latin typeface="みんなの文字ゴStd M" pitchFamily="34" charset="-128"/>
                <a:ea typeface="みんなの文字ゴStd M" pitchFamily="34" charset="-128"/>
              </a:rPr>
              <a:t>　　</a:t>
            </a:r>
            <a:r>
              <a:rPr lang="ja-JP" altLang="en-US" sz="2800" dirty="0">
                <a:solidFill>
                  <a:srgbClr val="FF0000"/>
                </a:solidFill>
                <a:latin typeface="みんなの文字ゴStd M" pitchFamily="34" charset="-128"/>
                <a:ea typeface="みんなの文字ゴStd M" pitchFamily="34" charset="-128"/>
              </a:rPr>
              <a:t>正解はないので、自分でどうするか考えて、</a:t>
            </a:r>
            <a:endParaRPr lang="en-US" altLang="ja-JP" sz="2800" dirty="0">
              <a:solidFill>
                <a:srgbClr val="FF0000"/>
              </a:solidFill>
              <a:latin typeface="みんなの文字ゴStd M" pitchFamily="34" charset="-128"/>
              <a:ea typeface="みんなの文字ゴStd M" pitchFamily="34" charset="-128"/>
            </a:endParaRPr>
          </a:p>
          <a:p>
            <a:r>
              <a:rPr lang="ja-JP" altLang="en-US" sz="2800" dirty="0">
                <a:solidFill>
                  <a:srgbClr val="FF0000"/>
                </a:solidFill>
                <a:latin typeface="みんなの文字ゴStd M" pitchFamily="34" charset="-128"/>
                <a:ea typeface="みんなの文字ゴStd M" pitchFamily="34" charset="-128"/>
              </a:rPr>
              <a:t>　　行動してみてください</a:t>
            </a:r>
            <a:r>
              <a:rPr lang="ja-JP" altLang="en-US" sz="2800" dirty="0">
                <a:solidFill>
                  <a:prstClr val="black"/>
                </a:solidFill>
                <a:latin typeface="みんなの文字ゴStd M" pitchFamily="34" charset="-128"/>
                <a:ea typeface="みんなの文字ゴStd M" pitchFamily="34" charset="-128"/>
              </a:rPr>
              <a:t>。</a:t>
            </a:r>
            <a:endParaRPr lang="en-US" altLang="ja-JP" sz="2800" dirty="0">
              <a:solidFill>
                <a:prstClr val="black"/>
              </a:solidFill>
              <a:latin typeface="みんなの文字ゴStd M" pitchFamily="34" charset="-128"/>
              <a:ea typeface="みんなの文字ゴStd M" pitchFamily="34" charset="-128"/>
            </a:endParaRPr>
          </a:p>
        </p:txBody>
      </p:sp>
      <p:sp>
        <p:nvSpPr>
          <p:cNvPr id="3" name="スライド番号プレースホルダー 2">
            <a:extLst>
              <a:ext uri="{FF2B5EF4-FFF2-40B4-BE49-F238E27FC236}">
                <a16:creationId xmlns:a16="http://schemas.microsoft.com/office/drawing/2014/main" id="{1913C772-4428-4289-809E-770053A2E848}"/>
              </a:ext>
            </a:extLst>
          </p:cNvPr>
          <p:cNvSpPr>
            <a:spLocks noGrp="1"/>
          </p:cNvSpPr>
          <p:nvPr>
            <p:ph type="sldNum" sz="quarter" idx="12"/>
          </p:nvPr>
        </p:nvSpPr>
        <p:spPr/>
        <p:txBody>
          <a:bodyPr/>
          <a:lstStyle/>
          <a:p>
            <a:fld id="{BD4F530A-A53B-BD48-B74B-053766599F98}" type="slidenum">
              <a:rPr lang="ja-JP" altLang="en-US" smtClean="0"/>
              <a:pPr/>
              <a:t>39</a:t>
            </a:fld>
            <a:endParaRPr lang="ja-JP" altLang="en-US" dirty="0"/>
          </a:p>
        </p:txBody>
      </p:sp>
    </p:spTree>
    <p:extLst>
      <p:ext uri="{BB962C8B-B14F-4D97-AF65-F5344CB8AC3E}">
        <p14:creationId xmlns:p14="http://schemas.microsoft.com/office/powerpoint/2010/main" val="84821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41185" y="1997839"/>
            <a:ext cx="7109640" cy="2862322"/>
          </a:xfrm>
          <a:prstGeom prst="rect">
            <a:avLst/>
          </a:prstGeom>
          <a:noFill/>
        </p:spPr>
        <p:txBody>
          <a:bodyPr wrap="none" rtlCol="0">
            <a:spAutoFit/>
          </a:bodyPr>
          <a:lstStyle/>
          <a:p>
            <a:pPr algn="ctr"/>
            <a:r>
              <a:rPr lang="ja-JP" altLang="en-US" sz="6000" dirty="0">
                <a:solidFill>
                  <a:schemeClr val="accent2">
                    <a:lumMod val="75000"/>
                  </a:schemeClr>
                </a:solidFill>
                <a:latin typeface="みんなの文字ゴStd M" pitchFamily="34" charset="-128"/>
                <a:ea typeface="みんなの文字ゴStd M" pitchFamily="34" charset="-128"/>
              </a:rPr>
              <a:t>制限時間は</a:t>
            </a:r>
            <a:r>
              <a:rPr lang="en-US" altLang="ja-JP" sz="6000" dirty="0">
                <a:solidFill>
                  <a:schemeClr val="accent2">
                    <a:lumMod val="75000"/>
                  </a:schemeClr>
                </a:solidFill>
                <a:latin typeface="みんなの文字ゴStd M" pitchFamily="34" charset="-128"/>
                <a:ea typeface="みんなの文字ゴStd M" pitchFamily="34" charset="-128"/>
              </a:rPr>
              <a:t>25</a:t>
            </a:r>
            <a:r>
              <a:rPr lang="ja-JP" altLang="en-US" sz="6000" dirty="0">
                <a:solidFill>
                  <a:schemeClr val="accent2">
                    <a:lumMod val="75000"/>
                  </a:schemeClr>
                </a:solidFill>
                <a:latin typeface="みんなの文字ゴStd M" pitchFamily="34" charset="-128"/>
                <a:ea typeface="みんなの文字ゴStd M" pitchFamily="34" charset="-128"/>
              </a:rPr>
              <a:t>分</a:t>
            </a:r>
            <a:endParaRPr lang="en-US" altLang="ja-JP" sz="6000" dirty="0">
              <a:solidFill>
                <a:schemeClr val="accent2">
                  <a:lumMod val="75000"/>
                </a:schemeClr>
              </a:solidFill>
              <a:latin typeface="みんなの文字ゴStd M" pitchFamily="34" charset="-128"/>
              <a:ea typeface="みんなの文字ゴStd M" pitchFamily="34" charset="-128"/>
            </a:endParaRPr>
          </a:p>
          <a:p>
            <a:pPr algn="ctr"/>
            <a:endParaRPr lang="en-US" altLang="ja-JP" sz="6000" dirty="0">
              <a:solidFill>
                <a:schemeClr val="accent2">
                  <a:lumMod val="75000"/>
                </a:schemeClr>
              </a:solidFill>
              <a:latin typeface="みんなの文字ゴStd M" pitchFamily="34" charset="-128"/>
              <a:ea typeface="みんなの文字ゴStd M" pitchFamily="34" charset="-128"/>
            </a:endParaRPr>
          </a:p>
          <a:p>
            <a:pPr algn="ctr"/>
            <a:r>
              <a:rPr lang="ja-JP" altLang="en-US" sz="6000" dirty="0">
                <a:solidFill>
                  <a:schemeClr val="accent2">
                    <a:lumMod val="75000"/>
                  </a:schemeClr>
                </a:solidFill>
                <a:latin typeface="みんなの文字ゴStd M" pitchFamily="34" charset="-128"/>
                <a:ea typeface="みんなの文字ゴStd M" pitchFamily="34" charset="-128"/>
              </a:rPr>
              <a:t>よーい、スタート！</a:t>
            </a:r>
          </a:p>
        </p:txBody>
      </p:sp>
      <p:sp>
        <p:nvSpPr>
          <p:cNvPr id="2" name="スライド番号プレースホルダー 1">
            <a:extLst>
              <a:ext uri="{FF2B5EF4-FFF2-40B4-BE49-F238E27FC236}">
                <a16:creationId xmlns:a16="http://schemas.microsoft.com/office/drawing/2014/main" id="{629F4B9E-0655-462F-A90F-A0229BA08D7A}"/>
              </a:ext>
            </a:extLst>
          </p:cNvPr>
          <p:cNvSpPr>
            <a:spLocks noGrp="1"/>
          </p:cNvSpPr>
          <p:nvPr>
            <p:ph type="sldNum" sz="quarter" idx="12"/>
          </p:nvPr>
        </p:nvSpPr>
        <p:spPr/>
        <p:txBody>
          <a:bodyPr/>
          <a:lstStyle/>
          <a:p>
            <a:fld id="{BD4F530A-A53B-BD48-B74B-053766599F98}" type="slidenum">
              <a:rPr lang="ja-JP" altLang="en-US" smtClean="0"/>
              <a:pPr/>
              <a:t>40</a:t>
            </a:fld>
            <a:endParaRPr lang="ja-JP" altLang="en-US" dirty="0"/>
          </a:p>
        </p:txBody>
      </p:sp>
    </p:spTree>
    <p:extLst>
      <p:ext uri="{BB962C8B-B14F-4D97-AF65-F5344CB8AC3E}">
        <p14:creationId xmlns:p14="http://schemas.microsoft.com/office/powerpoint/2010/main" val="3206341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925908" y="1997839"/>
            <a:ext cx="6340198" cy="1938992"/>
          </a:xfrm>
          <a:prstGeom prst="rect">
            <a:avLst/>
          </a:prstGeom>
          <a:noFill/>
        </p:spPr>
        <p:txBody>
          <a:bodyPr wrap="none" rtlCol="0">
            <a:spAutoFit/>
          </a:bodyPr>
          <a:lstStyle/>
          <a:p>
            <a:pPr algn="ctr"/>
            <a:r>
              <a:rPr lang="ja-JP" altLang="en-US" sz="6000" dirty="0">
                <a:solidFill>
                  <a:schemeClr val="accent2">
                    <a:lumMod val="75000"/>
                  </a:schemeClr>
                </a:solidFill>
                <a:latin typeface="みんなの文字ゴStd M" pitchFamily="34" charset="-128"/>
                <a:ea typeface="みんなの文字ゴStd M" pitchFamily="34" charset="-128"/>
              </a:rPr>
              <a:t>どんな意見が</a:t>
            </a:r>
            <a:endParaRPr lang="en-US" altLang="ja-JP" sz="6000" dirty="0">
              <a:solidFill>
                <a:schemeClr val="accent2">
                  <a:lumMod val="75000"/>
                </a:schemeClr>
              </a:solidFill>
              <a:latin typeface="みんなの文字ゴStd M" pitchFamily="34" charset="-128"/>
              <a:ea typeface="みんなの文字ゴStd M" pitchFamily="34" charset="-128"/>
            </a:endParaRPr>
          </a:p>
          <a:p>
            <a:pPr algn="ctr"/>
            <a:r>
              <a:rPr lang="ja-JP" altLang="en-US" sz="6000" dirty="0">
                <a:solidFill>
                  <a:schemeClr val="accent2">
                    <a:lumMod val="75000"/>
                  </a:schemeClr>
                </a:solidFill>
                <a:latin typeface="みんなの文字ゴStd M" pitchFamily="34" charset="-128"/>
                <a:ea typeface="みんなの文字ゴStd M" pitchFamily="34" charset="-128"/>
              </a:rPr>
              <a:t>あがりましたか？</a:t>
            </a:r>
            <a:endParaRPr lang="en-US" altLang="ja-JP" sz="6000" dirty="0">
              <a:solidFill>
                <a:schemeClr val="accent2">
                  <a:lumMod val="75000"/>
                </a:schemeClr>
              </a:solidFill>
              <a:latin typeface="みんなの文字ゴStd M" pitchFamily="34" charset="-128"/>
              <a:ea typeface="みんなの文字ゴStd M" pitchFamily="34" charset="-128"/>
            </a:endParaRPr>
          </a:p>
        </p:txBody>
      </p:sp>
      <p:sp>
        <p:nvSpPr>
          <p:cNvPr id="2" name="スライド番号プレースホルダー 1">
            <a:extLst>
              <a:ext uri="{FF2B5EF4-FFF2-40B4-BE49-F238E27FC236}">
                <a16:creationId xmlns:a16="http://schemas.microsoft.com/office/drawing/2014/main" id="{F007520A-E202-49AB-9554-4D83B684EEA4}"/>
              </a:ext>
            </a:extLst>
          </p:cNvPr>
          <p:cNvSpPr>
            <a:spLocks noGrp="1"/>
          </p:cNvSpPr>
          <p:nvPr>
            <p:ph type="sldNum" sz="quarter" idx="12"/>
          </p:nvPr>
        </p:nvSpPr>
        <p:spPr/>
        <p:txBody>
          <a:bodyPr/>
          <a:lstStyle/>
          <a:p>
            <a:fld id="{BD4F530A-A53B-BD48-B74B-053766599F98}" type="slidenum">
              <a:rPr lang="ja-JP" altLang="en-US" smtClean="0"/>
              <a:pPr/>
              <a:t>41</a:t>
            </a:fld>
            <a:endParaRPr lang="ja-JP" altLang="en-US" dirty="0"/>
          </a:p>
        </p:txBody>
      </p:sp>
    </p:spTree>
    <p:extLst>
      <p:ext uri="{BB962C8B-B14F-4D97-AF65-F5344CB8AC3E}">
        <p14:creationId xmlns:p14="http://schemas.microsoft.com/office/powerpoint/2010/main" val="307302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080074" y="2921170"/>
            <a:ext cx="4031873" cy="1015663"/>
          </a:xfrm>
          <a:prstGeom prst="rect">
            <a:avLst/>
          </a:prstGeom>
          <a:noFill/>
        </p:spPr>
        <p:txBody>
          <a:bodyPr wrap="none" rtlCol="0">
            <a:spAutoFit/>
          </a:bodyPr>
          <a:lstStyle/>
          <a:p>
            <a:pPr algn="ctr"/>
            <a:r>
              <a:rPr lang="ja-JP" altLang="en-US" sz="6000" dirty="0">
                <a:solidFill>
                  <a:schemeClr val="accent2">
                    <a:lumMod val="75000"/>
                  </a:schemeClr>
                </a:solidFill>
                <a:latin typeface="みんなの文字ゴStd M" pitchFamily="34" charset="-128"/>
                <a:ea typeface="みんなの文字ゴStd M" pitchFamily="34" charset="-128"/>
              </a:rPr>
              <a:t>発表タイム</a:t>
            </a:r>
            <a:endParaRPr lang="en-US" altLang="ja-JP" sz="6000" dirty="0">
              <a:solidFill>
                <a:schemeClr val="accent2">
                  <a:lumMod val="75000"/>
                </a:schemeClr>
              </a:solidFill>
              <a:latin typeface="みんなの文字ゴStd M" pitchFamily="34" charset="-128"/>
              <a:ea typeface="みんなの文字ゴStd M" pitchFamily="34" charset="-128"/>
            </a:endParaRPr>
          </a:p>
        </p:txBody>
      </p:sp>
      <p:sp>
        <p:nvSpPr>
          <p:cNvPr id="2" name="スライド番号プレースホルダー 1">
            <a:extLst>
              <a:ext uri="{FF2B5EF4-FFF2-40B4-BE49-F238E27FC236}">
                <a16:creationId xmlns:a16="http://schemas.microsoft.com/office/drawing/2014/main" id="{F969817F-6F27-43F9-9B97-0F36800980CB}"/>
              </a:ext>
            </a:extLst>
          </p:cNvPr>
          <p:cNvSpPr>
            <a:spLocks noGrp="1"/>
          </p:cNvSpPr>
          <p:nvPr>
            <p:ph type="sldNum" sz="quarter" idx="12"/>
          </p:nvPr>
        </p:nvSpPr>
        <p:spPr/>
        <p:txBody>
          <a:bodyPr/>
          <a:lstStyle/>
          <a:p>
            <a:fld id="{BD4F530A-A53B-BD48-B74B-053766599F98}" type="slidenum">
              <a:rPr lang="ja-JP" altLang="en-US" smtClean="0"/>
              <a:pPr/>
              <a:t>42</a:t>
            </a:fld>
            <a:endParaRPr lang="ja-JP" altLang="en-US" dirty="0"/>
          </a:p>
        </p:txBody>
      </p:sp>
    </p:spTree>
    <p:extLst>
      <p:ext uri="{BB962C8B-B14F-4D97-AF65-F5344CB8AC3E}">
        <p14:creationId xmlns:p14="http://schemas.microsoft.com/office/powerpoint/2010/main" val="826145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746912" y="980728"/>
            <a:ext cx="2698176" cy="523220"/>
          </a:xfrm>
          <a:prstGeom prst="rect">
            <a:avLst/>
          </a:prstGeom>
          <a:noFill/>
        </p:spPr>
        <p:txBody>
          <a:bodyPr wrap="none" rtlCol="0">
            <a:spAutoFit/>
          </a:bodyPr>
          <a:lstStyle/>
          <a:p>
            <a:pPr algn="ctr"/>
            <a:r>
              <a:rPr lang="ja-JP" altLang="en-US" sz="2800" dirty="0">
                <a:latin typeface="みんなの文字ゴStd M"/>
                <a:ea typeface="みんなの文字ゴStd M"/>
              </a:rPr>
              <a:t>基本のプロセス</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6370695" y="2489267"/>
            <a:ext cx="1649604"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6"/>
          <p:cNvSpPr/>
          <p:nvPr/>
        </p:nvSpPr>
        <p:spPr>
          <a:xfrm>
            <a:off x="8746023" y="2561267"/>
            <a:ext cx="1656000" cy="2376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eaVert" rtlCol="0" anchor="ctr"/>
          <a:lstStyle/>
          <a:p>
            <a:pPr algn="ctr" defTabSz="457200"/>
            <a:r>
              <a:rPr kumimoji="0" lang="ja-JP" altLang="en-US" sz="2400" dirty="0">
                <a:solidFill>
                  <a:prstClr val="white"/>
                </a:solidFill>
                <a:latin typeface="みんなの文字ゴStd M" pitchFamily="34" charset="-128"/>
                <a:ea typeface="みんなの文字ゴStd M" pitchFamily="34" charset="-128"/>
              </a:rPr>
              <a:t>発表</a:t>
            </a:r>
            <a:endParaRPr kumimoji="0" lang="en-US" sz="2400" dirty="0">
              <a:solidFill>
                <a:prstClr val="white"/>
              </a:solidFill>
              <a:latin typeface="みんなの文字ゴStd M" pitchFamily="34" charset="-128"/>
              <a:ea typeface="みんなの文字ゴStd M" pitchFamily="34" charset="-128"/>
            </a:endParaRPr>
          </a:p>
        </p:txBody>
      </p:sp>
      <p:pic>
        <p:nvPicPr>
          <p:cNvPr id="8" name="Picture 17" descr="スクリーンショット 2016-03-01 21.27.21.png"/>
          <p:cNvPicPr>
            <a:picLocks noChangeAspect="1"/>
          </p:cNvPicPr>
          <p:nvPr/>
        </p:nvPicPr>
        <p:blipFill rotWithShape="1">
          <a:blip r:embed="rId4" cstate="print">
            <a:extLst>
              <a:ext uri="{28A0092B-C50C-407E-A947-70E740481C1C}">
                <a14:useLocalDpi xmlns:a14="http://schemas.microsoft.com/office/drawing/2010/main"/>
              </a:ext>
            </a:extLst>
          </a:blip>
          <a:srcRect r="52047"/>
          <a:stretch/>
        </p:blipFill>
        <p:spPr>
          <a:xfrm>
            <a:off x="4052665" y="2489267"/>
            <a:ext cx="1592304" cy="2520000"/>
          </a:xfrm>
          <a:prstGeom prst="rect">
            <a:avLst/>
          </a:prstGeom>
        </p:spPr>
      </p:pic>
      <p:pic>
        <p:nvPicPr>
          <p:cNvPr id="9" name="Picture 16" descr="スクリーンショット 2016-03-01 21.27.21.png"/>
          <p:cNvPicPr>
            <a:picLocks noChangeAspect="1"/>
          </p:cNvPicPr>
          <p:nvPr/>
        </p:nvPicPr>
        <p:blipFill rotWithShape="1">
          <a:blip r:embed="rId5" cstate="print">
            <a:extLst>
              <a:ext uri="{28A0092B-C50C-407E-A947-70E740481C1C}">
                <a14:useLocalDpi xmlns:a14="http://schemas.microsoft.com/office/drawing/2010/main"/>
              </a:ext>
            </a:extLst>
          </a:blip>
          <a:srcRect r="50000"/>
          <a:stretch/>
        </p:blipFill>
        <p:spPr>
          <a:xfrm>
            <a:off x="1675805" y="2489267"/>
            <a:ext cx="1651134" cy="2520000"/>
          </a:xfrm>
          <a:prstGeom prst="rect">
            <a:avLst/>
          </a:prstGeom>
        </p:spPr>
      </p:pic>
      <p:cxnSp>
        <p:nvCxnSpPr>
          <p:cNvPr id="10" name="Straight Arrow Connector 15"/>
          <p:cNvCxnSpPr/>
          <p:nvPr/>
        </p:nvCxnSpPr>
        <p:spPr>
          <a:xfrm>
            <a:off x="3419802" y="3749267"/>
            <a:ext cx="54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5"/>
          <p:cNvCxnSpPr/>
          <p:nvPr/>
        </p:nvCxnSpPr>
        <p:spPr>
          <a:xfrm>
            <a:off x="5737832" y="3749267"/>
            <a:ext cx="54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5"/>
          <p:cNvCxnSpPr/>
          <p:nvPr/>
        </p:nvCxnSpPr>
        <p:spPr>
          <a:xfrm>
            <a:off x="8113162" y="3749267"/>
            <a:ext cx="540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スライド番号プレースホルダー 1">
            <a:extLst>
              <a:ext uri="{FF2B5EF4-FFF2-40B4-BE49-F238E27FC236}">
                <a16:creationId xmlns:a16="http://schemas.microsoft.com/office/drawing/2014/main" id="{B23DC520-E5CF-4C98-868D-7B2FA8218C28}"/>
              </a:ext>
            </a:extLst>
          </p:cNvPr>
          <p:cNvSpPr>
            <a:spLocks noGrp="1"/>
          </p:cNvSpPr>
          <p:nvPr>
            <p:ph type="sldNum" sz="quarter" idx="12"/>
          </p:nvPr>
        </p:nvSpPr>
        <p:spPr>
          <a:xfrm>
            <a:off x="9448800" y="6356351"/>
            <a:ext cx="2743200" cy="365125"/>
          </a:xfrm>
        </p:spPr>
        <p:txBody>
          <a:bodyPr/>
          <a:lstStyle/>
          <a:p>
            <a:fld id="{BD4F530A-A53B-BD48-B74B-053766599F98}" type="slidenum">
              <a:rPr lang="ja-JP" altLang="en-US" smtClean="0"/>
              <a:pPr/>
              <a:t>43</a:t>
            </a:fld>
            <a:endParaRPr lang="ja-JP" altLang="en-US" dirty="0"/>
          </a:p>
        </p:txBody>
      </p:sp>
    </p:spTree>
    <p:extLst>
      <p:ext uri="{BB962C8B-B14F-4D97-AF65-F5344CB8AC3E}">
        <p14:creationId xmlns:p14="http://schemas.microsoft.com/office/powerpoint/2010/main" val="3838852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7030" y="1852880"/>
            <a:ext cx="1299685"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5" name="Rectangle 4"/>
          <p:cNvSpPr/>
          <p:nvPr/>
        </p:nvSpPr>
        <p:spPr>
          <a:xfrm>
            <a:off x="3103338" y="1852880"/>
            <a:ext cx="1299686"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6" name="Rectangle 5"/>
          <p:cNvSpPr/>
          <p:nvPr/>
        </p:nvSpPr>
        <p:spPr>
          <a:xfrm>
            <a:off x="4614209" y="1852880"/>
            <a:ext cx="1324922"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7" name="Rectangle 6"/>
          <p:cNvSpPr/>
          <p:nvPr/>
        </p:nvSpPr>
        <p:spPr>
          <a:xfrm>
            <a:off x="6220378" y="1852880"/>
            <a:ext cx="1350159"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cxnSp>
        <p:nvCxnSpPr>
          <p:cNvPr id="14" name="Straight Arrow Connector 13"/>
          <p:cNvCxnSpPr>
            <a:stCxn id="4" idx="3"/>
            <a:endCxn id="5" idx="1"/>
          </p:cNvCxnSpPr>
          <p:nvPr/>
        </p:nvCxnSpPr>
        <p:spPr>
          <a:xfrm>
            <a:off x="2866714" y="2786560"/>
            <a:ext cx="288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 idx="3"/>
            <a:endCxn id="6" idx="1"/>
          </p:cNvCxnSpPr>
          <p:nvPr/>
        </p:nvCxnSpPr>
        <p:spPr>
          <a:xfrm>
            <a:off x="4403023" y="2786560"/>
            <a:ext cx="288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3"/>
            <a:endCxn id="7" idx="1"/>
          </p:cNvCxnSpPr>
          <p:nvPr/>
        </p:nvCxnSpPr>
        <p:spPr>
          <a:xfrm>
            <a:off x="5939131" y="2786560"/>
            <a:ext cx="288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7757485" y="1852880"/>
            <a:ext cx="1299685" cy="186736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39" name="Rectangle 38"/>
          <p:cNvSpPr/>
          <p:nvPr/>
        </p:nvSpPr>
        <p:spPr>
          <a:xfrm>
            <a:off x="9315517" y="1852880"/>
            <a:ext cx="1299686"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cxnSp>
        <p:nvCxnSpPr>
          <p:cNvPr id="47" name="Straight Arrow Connector 46"/>
          <p:cNvCxnSpPr>
            <a:stCxn id="38" idx="3"/>
            <a:endCxn id="39" idx="1"/>
          </p:cNvCxnSpPr>
          <p:nvPr/>
        </p:nvCxnSpPr>
        <p:spPr>
          <a:xfrm>
            <a:off x="9057169" y="2786560"/>
            <a:ext cx="288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endCxn id="38" idx="1"/>
          </p:cNvCxnSpPr>
          <p:nvPr/>
        </p:nvCxnSpPr>
        <p:spPr>
          <a:xfrm>
            <a:off x="7570536" y="2786560"/>
            <a:ext cx="288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1567030" y="4027989"/>
            <a:ext cx="1299685" cy="1867361"/>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kumimoji="0" lang="ja-JP" altLang="en-US" dirty="0">
                <a:solidFill>
                  <a:prstClr val="white"/>
                </a:solidFill>
                <a:latin typeface="みんなの文字ゴStd M" pitchFamily="34" charset="-128"/>
                <a:ea typeface="みんなの文字ゴStd M" pitchFamily="34" charset="-128"/>
              </a:rPr>
              <a:t>発表</a:t>
            </a:r>
            <a:endParaRPr kumimoji="0" lang="en-US" dirty="0">
              <a:solidFill>
                <a:prstClr val="white"/>
              </a:solidFill>
              <a:latin typeface="みんなの文字ゴStd M" pitchFamily="34" charset="-128"/>
              <a:ea typeface="みんなの文字ゴStd M" pitchFamily="34" charset="-128"/>
            </a:endParaRPr>
          </a:p>
        </p:txBody>
      </p:sp>
      <p:sp>
        <p:nvSpPr>
          <p:cNvPr id="58" name="Rectangle 57"/>
          <p:cNvSpPr/>
          <p:nvPr/>
        </p:nvSpPr>
        <p:spPr>
          <a:xfrm>
            <a:off x="3103338" y="4027989"/>
            <a:ext cx="1299686" cy="186736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59" name="Rectangle 58"/>
          <p:cNvSpPr/>
          <p:nvPr/>
        </p:nvSpPr>
        <p:spPr>
          <a:xfrm>
            <a:off x="4614209" y="4027989"/>
            <a:ext cx="1324922"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60" name="Rectangle 59"/>
          <p:cNvSpPr/>
          <p:nvPr/>
        </p:nvSpPr>
        <p:spPr>
          <a:xfrm>
            <a:off x="6220378" y="4027989"/>
            <a:ext cx="1350159"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68" name="Rectangle 67"/>
          <p:cNvSpPr/>
          <p:nvPr/>
        </p:nvSpPr>
        <p:spPr>
          <a:xfrm>
            <a:off x="7757485" y="4027989"/>
            <a:ext cx="1299685"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69" name="Rectangle 68"/>
          <p:cNvSpPr/>
          <p:nvPr/>
        </p:nvSpPr>
        <p:spPr>
          <a:xfrm>
            <a:off x="9315517" y="4027989"/>
            <a:ext cx="1299686"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cxnSp>
        <p:nvCxnSpPr>
          <p:cNvPr id="72" name="Straight Arrow Connector 71"/>
          <p:cNvCxnSpPr>
            <a:stCxn id="69" idx="1"/>
            <a:endCxn id="68" idx="3"/>
          </p:cNvCxnSpPr>
          <p:nvPr/>
        </p:nvCxnSpPr>
        <p:spPr>
          <a:xfrm flipH="1">
            <a:off x="9057169" y="4961669"/>
            <a:ext cx="288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39" idx="2"/>
            <a:endCxn id="69" idx="0"/>
          </p:cNvCxnSpPr>
          <p:nvPr/>
        </p:nvCxnSpPr>
        <p:spPr>
          <a:xfrm>
            <a:off x="9965360" y="3720240"/>
            <a:ext cx="0" cy="324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68" idx="1"/>
            <a:endCxn id="60" idx="3"/>
          </p:cNvCxnSpPr>
          <p:nvPr/>
        </p:nvCxnSpPr>
        <p:spPr>
          <a:xfrm flipH="1">
            <a:off x="7570536" y="4961669"/>
            <a:ext cx="288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60" idx="1"/>
            <a:endCxn id="59" idx="3"/>
          </p:cNvCxnSpPr>
          <p:nvPr/>
        </p:nvCxnSpPr>
        <p:spPr>
          <a:xfrm flipH="1">
            <a:off x="5939131" y="4961669"/>
            <a:ext cx="288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59" idx="1"/>
          </p:cNvCxnSpPr>
          <p:nvPr/>
        </p:nvCxnSpPr>
        <p:spPr>
          <a:xfrm flipH="1" flipV="1">
            <a:off x="4403023" y="4943267"/>
            <a:ext cx="288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58" idx="1"/>
            <a:endCxn id="57" idx="3"/>
          </p:cNvCxnSpPr>
          <p:nvPr/>
        </p:nvCxnSpPr>
        <p:spPr>
          <a:xfrm flipH="1">
            <a:off x="2866714" y="4961669"/>
            <a:ext cx="288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865264AF-0E2A-4F53-8898-B35F2D0ED8B4}"/>
              </a:ext>
            </a:extLst>
          </p:cNvPr>
          <p:cNvSpPr>
            <a:spLocks noGrp="1"/>
          </p:cNvSpPr>
          <p:nvPr>
            <p:ph type="sldNum" sz="quarter" idx="12"/>
          </p:nvPr>
        </p:nvSpPr>
        <p:spPr/>
        <p:txBody>
          <a:bodyPr/>
          <a:lstStyle/>
          <a:p>
            <a:fld id="{BD4F530A-A53B-BD48-B74B-053766599F98}" type="slidenum">
              <a:rPr lang="ja-JP" altLang="en-US" smtClean="0"/>
              <a:pPr/>
              <a:t>44</a:t>
            </a:fld>
            <a:endParaRPr lang="ja-JP" altLang="en-US" dirty="0"/>
          </a:p>
        </p:txBody>
      </p:sp>
      <p:sp>
        <p:nvSpPr>
          <p:cNvPr id="3" name="正方形/長方形 2">
            <a:extLst>
              <a:ext uri="{FF2B5EF4-FFF2-40B4-BE49-F238E27FC236}">
                <a16:creationId xmlns:a16="http://schemas.microsoft.com/office/drawing/2014/main" id="{17590DA7-07B4-4A13-A217-8B3A8CBA3494}"/>
              </a:ext>
            </a:extLst>
          </p:cNvPr>
          <p:cNvSpPr/>
          <p:nvPr/>
        </p:nvSpPr>
        <p:spPr>
          <a:xfrm>
            <a:off x="3103338" y="115294"/>
            <a:ext cx="6096000" cy="1136914"/>
          </a:xfrm>
          <a:prstGeom prst="rect">
            <a:avLst/>
          </a:prstGeom>
        </p:spPr>
        <p:txBody>
          <a:bodyPr>
            <a:spAutoFit/>
          </a:bodyPr>
          <a:lstStyle/>
          <a:p>
            <a:pPr algn="ctr">
              <a:lnSpc>
                <a:spcPct val="170000"/>
              </a:lnSpc>
            </a:pPr>
            <a:r>
              <a:rPr lang="ja-JP" altLang="ja-JP" sz="2400" b="1" u="sng" dirty="0">
                <a:solidFill>
                  <a:srgbClr val="C55A11"/>
                </a:solidFill>
                <a:latin typeface="Calibri" panose="020F0502020204030204" pitchFamily="34" charset="0"/>
              </a:rPr>
              <a:t>プロセスシートを振り返る</a:t>
            </a:r>
            <a:endParaRPr lang="ja-JP" altLang="ja-JP" dirty="0"/>
          </a:p>
          <a:p>
            <a:pPr algn="ctr">
              <a:lnSpc>
                <a:spcPct val="170000"/>
              </a:lnSpc>
            </a:pPr>
            <a:r>
              <a:rPr lang="ja-JP" altLang="en-US" b="1" dirty="0">
                <a:solidFill>
                  <a:srgbClr val="C55A11"/>
                </a:solidFill>
                <a:latin typeface="Calibri" panose="020F0502020204030204" pitchFamily="34" charset="0"/>
              </a:rPr>
              <a:t>印象に残っているプロセスはありますか。</a:t>
            </a:r>
            <a:endParaRPr lang="ja-JP" altLang="ja-JP" dirty="0">
              <a:effectLst/>
            </a:endParaRPr>
          </a:p>
        </p:txBody>
      </p:sp>
    </p:spTree>
    <p:extLst>
      <p:ext uri="{BB962C8B-B14F-4D97-AF65-F5344CB8AC3E}">
        <p14:creationId xmlns:p14="http://schemas.microsoft.com/office/powerpoint/2010/main" val="3552910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02855" y="811065"/>
            <a:ext cx="6186309" cy="461665"/>
          </a:xfrm>
          <a:prstGeom prst="rect">
            <a:avLst/>
          </a:prstGeom>
          <a:noFill/>
        </p:spPr>
        <p:txBody>
          <a:bodyPr wrap="none" rtlCol="0">
            <a:spAutoFit/>
          </a:bodyPr>
          <a:lstStyle/>
          <a:p>
            <a:pPr algn="ctr"/>
            <a:r>
              <a:rPr lang="ja-JP" altLang="en-US" sz="2400" dirty="0">
                <a:latin typeface="みんなの文字ゴStd M" pitchFamily="34" charset="-128"/>
                <a:ea typeface="みんなの文字ゴStd M" pitchFamily="34" charset="-128"/>
              </a:rPr>
              <a:t>こんな大切なプロセスが隠れているかも･･･</a:t>
            </a:r>
          </a:p>
        </p:txBody>
      </p:sp>
      <p:sp>
        <p:nvSpPr>
          <p:cNvPr id="4" name="正方形/長方形 3"/>
          <p:cNvSpPr/>
          <p:nvPr/>
        </p:nvSpPr>
        <p:spPr>
          <a:xfrm>
            <a:off x="1631504" y="1524336"/>
            <a:ext cx="1368152" cy="201622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みんなの文字ゴStd M" pitchFamily="34" charset="-128"/>
                <a:ea typeface="みんなの文字ゴStd M" pitchFamily="34" charset="-128"/>
              </a:rPr>
              <a:t>ルールの</a:t>
            </a:r>
            <a:endParaRPr lang="en-US" altLang="ja-JP" sz="1400" dirty="0">
              <a:solidFill>
                <a:schemeClr val="tx1"/>
              </a:solidFill>
              <a:latin typeface="みんなの文字ゴStd M" pitchFamily="34" charset="-128"/>
              <a:ea typeface="みんなの文字ゴStd M" pitchFamily="34" charset="-128"/>
            </a:endParaRPr>
          </a:p>
          <a:p>
            <a:pPr algn="ctr"/>
            <a:r>
              <a:rPr lang="ja-JP" altLang="en-US" sz="1400" dirty="0">
                <a:solidFill>
                  <a:schemeClr val="tx1"/>
                </a:solidFill>
                <a:latin typeface="みんなの文字ゴStd M" pitchFamily="34" charset="-128"/>
                <a:ea typeface="みんなの文字ゴStd M" pitchFamily="34" charset="-128"/>
              </a:rPr>
              <a:t>導入</a:t>
            </a:r>
          </a:p>
        </p:txBody>
      </p:sp>
      <p:sp>
        <p:nvSpPr>
          <p:cNvPr id="37" name="正方形/長方形 36"/>
          <p:cNvSpPr/>
          <p:nvPr/>
        </p:nvSpPr>
        <p:spPr>
          <a:xfrm>
            <a:off x="3139654" y="1524336"/>
            <a:ext cx="1368152" cy="201622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みんなの文字ゴStd M" pitchFamily="34" charset="-128"/>
                <a:ea typeface="みんなの文字ゴStd M" pitchFamily="34" charset="-128"/>
              </a:rPr>
              <a:t>役割を</a:t>
            </a:r>
            <a:endParaRPr lang="en-US" altLang="ja-JP" sz="1400" dirty="0">
              <a:solidFill>
                <a:schemeClr val="tx1"/>
              </a:solidFill>
              <a:latin typeface="みんなの文字ゴStd M" pitchFamily="34" charset="-128"/>
              <a:ea typeface="みんなの文字ゴStd M" pitchFamily="34" charset="-128"/>
            </a:endParaRPr>
          </a:p>
          <a:p>
            <a:pPr algn="ctr"/>
            <a:r>
              <a:rPr lang="ja-JP" altLang="en-US" sz="1400" dirty="0">
                <a:solidFill>
                  <a:schemeClr val="tx1"/>
                </a:solidFill>
                <a:latin typeface="みんなの文字ゴStd M" pitchFamily="34" charset="-128"/>
                <a:ea typeface="みんなの文字ゴStd M" pitchFamily="34" charset="-128"/>
              </a:rPr>
              <a:t>決める</a:t>
            </a:r>
            <a:endParaRPr lang="en-US" altLang="ja-JP" sz="1400" dirty="0">
              <a:solidFill>
                <a:schemeClr val="tx1"/>
              </a:solidFill>
              <a:latin typeface="みんなの文字ゴStd M" pitchFamily="34" charset="-128"/>
              <a:ea typeface="みんなの文字ゴStd M" pitchFamily="34" charset="-128"/>
            </a:endParaRPr>
          </a:p>
          <a:p>
            <a:pPr algn="ctr"/>
            <a:r>
              <a:rPr lang="ja-JP" altLang="en-US" sz="1400" dirty="0">
                <a:solidFill>
                  <a:schemeClr val="tx1"/>
                </a:solidFill>
                <a:latin typeface="みんなの文字ゴStd M" pitchFamily="34" charset="-128"/>
                <a:ea typeface="みんなの文字ゴStd M" pitchFamily="34" charset="-128"/>
              </a:rPr>
              <a:t>（キャラ）</a:t>
            </a:r>
          </a:p>
        </p:txBody>
      </p:sp>
      <p:sp>
        <p:nvSpPr>
          <p:cNvPr id="38" name="正方形/長方形 37"/>
          <p:cNvSpPr/>
          <p:nvPr/>
        </p:nvSpPr>
        <p:spPr>
          <a:xfrm>
            <a:off x="4647804" y="1524336"/>
            <a:ext cx="1368152" cy="201622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みんなの文字ゴStd M" pitchFamily="34" charset="-128"/>
                <a:ea typeface="みんなの文字ゴStd M" pitchFamily="34" charset="-128"/>
              </a:rPr>
              <a:t>仲間を</a:t>
            </a:r>
            <a:endParaRPr lang="en-US" altLang="ja-JP" sz="1400" dirty="0">
              <a:solidFill>
                <a:schemeClr val="tx1"/>
              </a:solidFill>
              <a:latin typeface="みんなの文字ゴStd M" pitchFamily="34" charset="-128"/>
              <a:ea typeface="みんなの文字ゴStd M" pitchFamily="34" charset="-128"/>
            </a:endParaRPr>
          </a:p>
          <a:p>
            <a:pPr algn="ctr"/>
            <a:r>
              <a:rPr lang="ja-JP" altLang="en-US" sz="1400" dirty="0">
                <a:solidFill>
                  <a:schemeClr val="tx1"/>
                </a:solidFill>
                <a:latin typeface="みんなの文字ゴStd M" pitchFamily="34" charset="-128"/>
                <a:ea typeface="みんなの文字ゴStd M" pitchFamily="34" charset="-128"/>
              </a:rPr>
              <a:t>つくる</a:t>
            </a:r>
          </a:p>
        </p:txBody>
      </p:sp>
      <p:sp>
        <p:nvSpPr>
          <p:cNvPr id="39" name="正方形/長方形 38"/>
          <p:cNvSpPr/>
          <p:nvPr/>
        </p:nvSpPr>
        <p:spPr>
          <a:xfrm>
            <a:off x="6155954" y="1524336"/>
            <a:ext cx="1368152" cy="201622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みんなの文字ゴStd M" pitchFamily="34" charset="-128"/>
                <a:ea typeface="みんなの文字ゴStd M" pitchFamily="34" charset="-128"/>
              </a:rPr>
              <a:t>考える</a:t>
            </a:r>
          </a:p>
        </p:txBody>
      </p:sp>
      <p:sp>
        <p:nvSpPr>
          <p:cNvPr id="40" name="正方形/長方形 39"/>
          <p:cNvSpPr/>
          <p:nvPr/>
        </p:nvSpPr>
        <p:spPr>
          <a:xfrm>
            <a:off x="7664104" y="1524336"/>
            <a:ext cx="1368152" cy="20162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みんなの文字ゴStd M" pitchFamily="34" charset="-128"/>
                <a:ea typeface="みんなの文字ゴStd M" pitchFamily="34" charset="-128"/>
              </a:rPr>
              <a:t>話し合う</a:t>
            </a:r>
          </a:p>
        </p:txBody>
      </p:sp>
      <p:sp>
        <p:nvSpPr>
          <p:cNvPr id="41" name="正方形/長方形 40"/>
          <p:cNvSpPr/>
          <p:nvPr/>
        </p:nvSpPr>
        <p:spPr>
          <a:xfrm>
            <a:off x="9172252" y="1524336"/>
            <a:ext cx="1368152" cy="2016224"/>
          </a:xfrm>
          <a:prstGeom prst="rect">
            <a:avLst/>
          </a:prstGeom>
          <a:solidFill>
            <a:schemeClr val="bg2"/>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みんなの文字ゴStd M" pitchFamily="34" charset="-128"/>
                <a:ea typeface="みんなの文字ゴStd M" pitchFamily="34" charset="-128"/>
              </a:rPr>
              <a:t>胸騒ぎ</a:t>
            </a:r>
            <a:endParaRPr lang="en-US" altLang="ja-JP" sz="1400" dirty="0">
              <a:solidFill>
                <a:schemeClr val="tx1"/>
              </a:solidFill>
              <a:latin typeface="みんなの文字ゴStd M" pitchFamily="34" charset="-128"/>
              <a:ea typeface="みんなの文字ゴStd M" pitchFamily="34" charset="-128"/>
            </a:endParaRPr>
          </a:p>
        </p:txBody>
      </p:sp>
      <p:sp>
        <p:nvSpPr>
          <p:cNvPr id="42" name="正方形/長方形 41"/>
          <p:cNvSpPr/>
          <p:nvPr/>
        </p:nvSpPr>
        <p:spPr>
          <a:xfrm>
            <a:off x="1631504" y="3900600"/>
            <a:ext cx="1368152" cy="2016224"/>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みんなの文字ゴStd M" pitchFamily="34" charset="-128"/>
                <a:ea typeface="みんなの文字ゴStd M" pitchFamily="34" charset="-128"/>
              </a:rPr>
              <a:t>発表</a:t>
            </a:r>
          </a:p>
        </p:txBody>
      </p:sp>
      <p:sp>
        <p:nvSpPr>
          <p:cNvPr id="43" name="正方形/長方形 42"/>
          <p:cNvSpPr/>
          <p:nvPr/>
        </p:nvSpPr>
        <p:spPr>
          <a:xfrm>
            <a:off x="3151883" y="3900600"/>
            <a:ext cx="1368152" cy="201622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みんなの文字ゴStd M" pitchFamily="34" charset="-128"/>
                <a:ea typeface="みんなの文字ゴStd M" pitchFamily="34" charset="-128"/>
              </a:rPr>
              <a:t>決める</a:t>
            </a:r>
          </a:p>
        </p:txBody>
      </p:sp>
      <p:sp>
        <p:nvSpPr>
          <p:cNvPr id="44" name="正方形/長方形 43"/>
          <p:cNvSpPr/>
          <p:nvPr/>
        </p:nvSpPr>
        <p:spPr>
          <a:xfrm>
            <a:off x="4647804" y="3900600"/>
            <a:ext cx="1368152" cy="2016224"/>
          </a:xfrm>
          <a:prstGeom prst="rect">
            <a:avLst/>
          </a:prstGeom>
          <a:solidFill>
            <a:schemeClr val="bg2"/>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みんなの文字ゴStd M" pitchFamily="34" charset="-128"/>
                <a:ea typeface="みんなの文字ゴStd M" pitchFamily="34" charset="-128"/>
              </a:rPr>
              <a:t>もう一回</a:t>
            </a:r>
          </a:p>
        </p:txBody>
      </p:sp>
      <p:sp>
        <p:nvSpPr>
          <p:cNvPr id="45" name="正方形/長方形 44"/>
          <p:cNvSpPr/>
          <p:nvPr/>
        </p:nvSpPr>
        <p:spPr>
          <a:xfrm>
            <a:off x="6155954" y="3900600"/>
            <a:ext cx="1368152" cy="2016224"/>
          </a:xfrm>
          <a:prstGeom prst="rect">
            <a:avLst/>
          </a:prstGeom>
          <a:solidFill>
            <a:schemeClr val="bg2"/>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みんなの文字ゴStd M" pitchFamily="34" charset="-128"/>
                <a:ea typeface="みんなの文字ゴStd M" pitchFamily="34" charset="-128"/>
              </a:rPr>
              <a:t>シェア</a:t>
            </a:r>
          </a:p>
        </p:txBody>
      </p:sp>
      <p:sp>
        <p:nvSpPr>
          <p:cNvPr id="46" name="正方形/長方形 45"/>
          <p:cNvSpPr/>
          <p:nvPr/>
        </p:nvSpPr>
        <p:spPr>
          <a:xfrm>
            <a:off x="7664104" y="3900600"/>
            <a:ext cx="1368152" cy="2016224"/>
          </a:xfrm>
          <a:prstGeom prst="rect">
            <a:avLst/>
          </a:prstGeom>
          <a:solidFill>
            <a:schemeClr val="bg2"/>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err="1">
                <a:solidFill>
                  <a:schemeClr val="tx1"/>
                </a:solidFill>
                <a:ea typeface="みんなの文字ゴStd M" pitchFamily="34" charset="-128"/>
              </a:rPr>
              <a:t>ちゃぶ</a:t>
            </a:r>
            <a:r>
              <a:rPr lang="ja-JP" altLang="en-US" sz="1400" dirty="0">
                <a:solidFill>
                  <a:schemeClr val="tx1"/>
                </a:solidFill>
                <a:ea typeface="みんなの文字ゴStd M" pitchFamily="34" charset="-128"/>
              </a:rPr>
              <a:t>台返し</a:t>
            </a:r>
          </a:p>
        </p:txBody>
      </p:sp>
      <p:sp>
        <p:nvSpPr>
          <p:cNvPr id="47" name="正方形/長方形 46"/>
          <p:cNvSpPr/>
          <p:nvPr/>
        </p:nvSpPr>
        <p:spPr>
          <a:xfrm>
            <a:off x="9172252" y="3900600"/>
            <a:ext cx="1368152" cy="2016224"/>
          </a:xfrm>
          <a:prstGeom prst="rect">
            <a:avLst/>
          </a:prstGeom>
          <a:solidFill>
            <a:schemeClr val="bg2"/>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みんなの文字ゴStd M" pitchFamily="34" charset="-128"/>
                <a:ea typeface="みんなの文字ゴStd M" pitchFamily="34" charset="-128"/>
              </a:rPr>
              <a:t>応援演説</a:t>
            </a:r>
          </a:p>
        </p:txBody>
      </p:sp>
      <p:sp>
        <p:nvSpPr>
          <p:cNvPr id="48" name="正方形/長方形 47"/>
          <p:cNvSpPr/>
          <p:nvPr/>
        </p:nvSpPr>
        <p:spPr>
          <a:xfrm>
            <a:off x="1631504" y="1530463"/>
            <a:ext cx="1368152" cy="2016224"/>
          </a:xfrm>
          <a:prstGeom prst="rect">
            <a:avLst/>
          </a:prstGeom>
          <a:solidFill>
            <a:schemeClr val="bg2"/>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みんなの文字ゴStd M" pitchFamily="34" charset="-128"/>
                <a:ea typeface="みんなの文字ゴStd M" pitchFamily="34" charset="-128"/>
              </a:rPr>
              <a:t>ルール</a:t>
            </a:r>
            <a:endParaRPr lang="en-US" altLang="ja-JP" sz="1400" dirty="0">
              <a:solidFill>
                <a:schemeClr val="tx1"/>
              </a:solidFill>
              <a:latin typeface="みんなの文字ゴStd M" pitchFamily="34" charset="-128"/>
              <a:ea typeface="みんなの文字ゴStd M" pitchFamily="34" charset="-128"/>
            </a:endParaRPr>
          </a:p>
        </p:txBody>
      </p:sp>
      <p:sp>
        <p:nvSpPr>
          <p:cNvPr id="49" name="正方形/長方形 48"/>
          <p:cNvSpPr/>
          <p:nvPr/>
        </p:nvSpPr>
        <p:spPr>
          <a:xfrm>
            <a:off x="3139654" y="1530463"/>
            <a:ext cx="1368152" cy="2016224"/>
          </a:xfrm>
          <a:prstGeom prst="rect">
            <a:avLst/>
          </a:prstGeom>
          <a:solidFill>
            <a:schemeClr val="bg2"/>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みんなの文字ゴStd M" pitchFamily="34" charset="-128"/>
                <a:ea typeface="みんなの文字ゴStd M" pitchFamily="34" charset="-128"/>
              </a:rPr>
              <a:t>キャラ</a:t>
            </a:r>
          </a:p>
        </p:txBody>
      </p:sp>
      <p:sp>
        <p:nvSpPr>
          <p:cNvPr id="50" name="正方形/長方形 49"/>
          <p:cNvSpPr/>
          <p:nvPr/>
        </p:nvSpPr>
        <p:spPr>
          <a:xfrm>
            <a:off x="4647804" y="1530463"/>
            <a:ext cx="1368152" cy="2016224"/>
          </a:xfrm>
          <a:prstGeom prst="rect">
            <a:avLst/>
          </a:prstGeom>
          <a:solidFill>
            <a:schemeClr val="bg2"/>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みんなの文字ゴStd M" pitchFamily="34" charset="-128"/>
                <a:ea typeface="みんなの文字ゴStd M" pitchFamily="34" charset="-128"/>
              </a:rPr>
              <a:t>仲間</a:t>
            </a:r>
          </a:p>
        </p:txBody>
      </p:sp>
      <p:cxnSp>
        <p:nvCxnSpPr>
          <p:cNvPr id="51" name="直線矢印コネクタ 50"/>
          <p:cNvCxnSpPr/>
          <p:nvPr/>
        </p:nvCxnSpPr>
        <p:spPr>
          <a:xfrm>
            <a:off x="2855640" y="2532448"/>
            <a:ext cx="432048"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4367808" y="2532448"/>
            <a:ext cx="432048"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5879976" y="2532448"/>
            <a:ext cx="432048"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a:off x="7392144" y="2532448"/>
            <a:ext cx="432048"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8904312" y="2532448"/>
            <a:ext cx="432048"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rot="5400000">
            <a:off x="9552416" y="3684544"/>
            <a:ext cx="57600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H="1">
            <a:off x="2783632" y="5052728"/>
            <a:ext cx="432048" cy="0"/>
          </a:xfrm>
          <a:prstGeom prst="straightConnector1">
            <a:avLst/>
          </a:prstGeom>
          <a:ln w="19050">
            <a:solidFill>
              <a:schemeClr val="bg1">
                <a:lumMod val="8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H="1">
            <a:off x="4295800" y="5052728"/>
            <a:ext cx="432048"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flipH="1">
            <a:off x="5807968" y="5052728"/>
            <a:ext cx="432048"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H="1">
            <a:off x="7320136" y="5052728"/>
            <a:ext cx="432048"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flipH="1">
            <a:off x="8832304" y="5052728"/>
            <a:ext cx="432048"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スライド番号プレースホルダー 1">
            <a:extLst>
              <a:ext uri="{FF2B5EF4-FFF2-40B4-BE49-F238E27FC236}">
                <a16:creationId xmlns:a16="http://schemas.microsoft.com/office/drawing/2014/main" id="{4754F3DF-DCE4-4870-9A8C-1E41B81AE00B}"/>
              </a:ext>
            </a:extLst>
          </p:cNvPr>
          <p:cNvSpPr>
            <a:spLocks noGrp="1"/>
          </p:cNvSpPr>
          <p:nvPr>
            <p:ph type="sldNum" sz="quarter" idx="12"/>
          </p:nvPr>
        </p:nvSpPr>
        <p:spPr>
          <a:xfrm>
            <a:off x="9448800" y="6356351"/>
            <a:ext cx="2743200" cy="365125"/>
          </a:xfrm>
        </p:spPr>
        <p:txBody>
          <a:bodyPr/>
          <a:lstStyle/>
          <a:p>
            <a:fld id="{BD4F530A-A53B-BD48-B74B-053766599F98}" type="slidenum">
              <a:rPr lang="ja-JP" altLang="en-US" smtClean="0"/>
              <a:pPr/>
              <a:t>45</a:t>
            </a:fld>
            <a:endParaRPr lang="ja-JP" altLang="en-US" dirty="0"/>
          </a:p>
        </p:txBody>
      </p:sp>
    </p:spTree>
    <p:extLst>
      <p:ext uri="{BB962C8B-B14F-4D97-AF65-F5344CB8AC3E}">
        <p14:creationId xmlns:p14="http://schemas.microsoft.com/office/powerpoint/2010/main" val="31363949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6B21D1CB-2249-F54B-A79B-C3E9AB4F6461}"/>
              </a:ext>
            </a:extLst>
          </p:cNvPr>
          <p:cNvSpPr/>
          <p:nvPr/>
        </p:nvSpPr>
        <p:spPr>
          <a:xfrm>
            <a:off x="304461" y="3054812"/>
            <a:ext cx="11583077" cy="3066802"/>
          </a:xfrm>
          <a:prstGeom prst="rect">
            <a:avLst/>
          </a:prstGeom>
        </p:spPr>
        <p:txBody>
          <a:bodyPr wrap="square">
            <a:spAutoFit/>
          </a:bodyPr>
          <a:lstStyle/>
          <a:p>
            <a:pPr>
              <a:lnSpc>
                <a:spcPct val="170000"/>
              </a:lnSpc>
            </a:pPr>
            <a:r>
              <a:rPr lang="ja-JP" altLang="en-US" sz="2800" b="1" u="sng" dirty="0">
                <a:solidFill>
                  <a:schemeClr val="accent2">
                    <a:lumMod val="75000"/>
                  </a:schemeClr>
                </a:solidFill>
              </a:rPr>
              <a:t>無意識な捉えとして</a:t>
            </a:r>
            <a:endParaRPr lang="en-US" altLang="ja-JP" sz="2800" b="1" u="sng" dirty="0">
              <a:solidFill>
                <a:schemeClr val="accent2">
                  <a:lumMod val="75000"/>
                </a:schemeClr>
              </a:solidFill>
            </a:endParaRPr>
          </a:p>
          <a:p>
            <a:pPr>
              <a:lnSpc>
                <a:spcPct val="170000"/>
              </a:lnSpc>
            </a:pPr>
            <a:r>
              <a:rPr lang="ja-JP" altLang="en-US" sz="2000" b="1" dirty="0">
                <a:solidFill>
                  <a:schemeClr val="accent2">
                    <a:lumMod val="75000"/>
                  </a:schemeClr>
                </a:solidFill>
              </a:rPr>
              <a:t>学習や事業開発のプロセスを「課題発見」→「調査」→「発想・企画」→「話合い」→「絞り込み」→「調整」→「発表・リリース」という</a:t>
            </a:r>
            <a:r>
              <a:rPr lang="ja-JP" altLang="en-US" sz="2000" b="1" u="sng" dirty="0">
                <a:solidFill>
                  <a:schemeClr val="accent2">
                    <a:lumMod val="75000"/>
                  </a:schemeClr>
                </a:solidFill>
              </a:rPr>
              <a:t>不可逆な</a:t>
            </a:r>
            <a:r>
              <a:rPr lang="ja-JP" altLang="en-US" sz="2000" b="1" dirty="0">
                <a:solidFill>
                  <a:schemeClr val="accent2">
                    <a:lumMod val="75000"/>
                  </a:schemeClr>
                </a:solidFill>
              </a:rPr>
              <a:t>流れ</a:t>
            </a:r>
            <a:endParaRPr lang="en-US" altLang="ja-JP" sz="2000" b="1" u="sng" dirty="0">
              <a:solidFill>
                <a:schemeClr val="accent2">
                  <a:lumMod val="75000"/>
                </a:schemeClr>
              </a:solidFill>
            </a:endParaRPr>
          </a:p>
          <a:p>
            <a:pPr>
              <a:lnSpc>
                <a:spcPct val="170000"/>
              </a:lnSpc>
            </a:pPr>
            <a:r>
              <a:rPr lang="ja-JP" altLang="en-US" sz="2800" b="1" u="sng" dirty="0">
                <a:solidFill>
                  <a:schemeClr val="accent2">
                    <a:lumMod val="75000"/>
                  </a:schemeClr>
                </a:solidFill>
              </a:rPr>
              <a:t>新しい結果を導く</a:t>
            </a:r>
            <a:br>
              <a:rPr lang="en-US" altLang="ja-JP" sz="2000" b="1" u="sng" dirty="0">
                <a:solidFill>
                  <a:schemeClr val="accent2">
                    <a:lumMod val="75000"/>
                  </a:schemeClr>
                </a:solidFill>
              </a:rPr>
            </a:br>
            <a:r>
              <a:rPr lang="ja-JP" altLang="en-US" sz="2000" b="1" dirty="0">
                <a:solidFill>
                  <a:schemeClr val="accent2">
                    <a:lumMod val="75000"/>
                  </a:schemeClr>
                </a:solidFill>
              </a:rPr>
              <a:t>そのプロセスを少し入れ替える</a:t>
            </a:r>
            <a:endParaRPr lang="en-US" altLang="ja-JP" sz="1600" b="1" dirty="0">
              <a:solidFill>
                <a:schemeClr val="accent2">
                  <a:lumMod val="75000"/>
                </a:schemeClr>
              </a:solidFill>
            </a:endParaRPr>
          </a:p>
        </p:txBody>
      </p:sp>
      <p:sp>
        <p:nvSpPr>
          <p:cNvPr id="7" name="スライド番号プレースホルダー 1">
            <a:extLst>
              <a:ext uri="{FF2B5EF4-FFF2-40B4-BE49-F238E27FC236}">
                <a16:creationId xmlns:a16="http://schemas.microsoft.com/office/drawing/2014/main" id="{90702BAF-AF19-47DF-88B7-FE04BF3B6982}"/>
              </a:ext>
            </a:extLst>
          </p:cNvPr>
          <p:cNvSpPr>
            <a:spLocks noGrp="1"/>
          </p:cNvSpPr>
          <p:nvPr>
            <p:ph type="sldNum" sz="quarter" idx="12"/>
          </p:nvPr>
        </p:nvSpPr>
        <p:spPr>
          <a:xfrm>
            <a:off x="9448800" y="6356351"/>
            <a:ext cx="2743200" cy="365125"/>
          </a:xfrm>
        </p:spPr>
        <p:txBody>
          <a:bodyPr/>
          <a:lstStyle/>
          <a:p>
            <a:fld id="{BD4F530A-A53B-BD48-B74B-053766599F98}" type="slidenum">
              <a:rPr lang="ja-JP" altLang="en-US" smtClean="0"/>
              <a:pPr/>
              <a:t>46</a:t>
            </a:fld>
            <a:endParaRPr lang="ja-JP" altLang="en-US" dirty="0"/>
          </a:p>
        </p:txBody>
      </p:sp>
      <p:pic>
        <p:nvPicPr>
          <p:cNvPr id="2" name="図 1">
            <a:extLst>
              <a:ext uri="{FF2B5EF4-FFF2-40B4-BE49-F238E27FC236}">
                <a16:creationId xmlns:a16="http://schemas.microsoft.com/office/drawing/2014/main" id="{7E157609-9C7F-4894-A5C3-D32C88E18209}"/>
              </a:ext>
            </a:extLst>
          </p:cNvPr>
          <p:cNvPicPr>
            <a:picLocks noChangeAspect="1"/>
          </p:cNvPicPr>
          <p:nvPr/>
        </p:nvPicPr>
        <p:blipFill>
          <a:blip r:embed="rId3"/>
          <a:stretch>
            <a:fillRect/>
          </a:stretch>
        </p:blipFill>
        <p:spPr>
          <a:xfrm>
            <a:off x="3552664" y="504939"/>
            <a:ext cx="5086670" cy="2549873"/>
          </a:xfrm>
          <a:prstGeom prst="rect">
            <a:avLst/>
          </a:prstGeom>
        </p:spPr>
      </p:pic>
    </p:spTree>
    <p:extLst>
      <p:ext uri="{BB962C8B-B14F-4D97-AF65-F5344CB8AC3E}">
        <p14:creationId xmlns:p14="http://schemas.microsoft.com/office/powerpoint/2010/main" val="2412268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05163" y="136524"/>
            <a:ext cx="7981673" cy="5871031"/>
          </a:xfrm>
          <a:prstGeom prst="rect">
            <a:avLst/>
          </a:prstGeom>
          <a:noFill/>
        </p:spPr>
        <p:txBody>
          <a:bodyPr wrap="none" rtlCol="0">
            <a:spAutoFit/>
          </a:bodyPr>
          <a:lstStyle/>
          <a:p>
            <a:pPr algn="ctr">
              <a:lnSpc>
                <a:spcPct val="200000"/>
              </a:lnSpc>
            </a:pPr>
            <a:r>
              <a:rPr lang="ja-JP" altLang="en-US" sz="3200" u="sng" dirty="0">
                <a:latin typeface="みんなの文字ゴStd M" pitchFamily="34" charset="-128"/>
                <a:ea typeface="みんなの文字ゴStd M" pitchFamily="34" charset="-128"/>
              </a:rPr>
              <a:t>プロセスカード</a:t>
            </a:r>
            <a:endParaRPr lang="en-US" altLang="ja-JP" sz="3200" u="sng" dirty="0">
              <a:latin typeface="みんなの文字ゴStd M" pitchFamily="34" charset="-128"/>
              <a:ea typeface="みんなの文字ゴStd M" pitchFamily="34" charset="-128"/>
            </a:endParaRPr>
          </a:p>
          <a:p>
            <a:pPr algn="ctr">
              <a:lnSpc>
                <a:spcPct val="200000"/>
              </a:lnSpc>
            </a:pPr>
            <a:r>
              <a:rPr lang="ja-JP" altLang="en-US" sz="3200" dirty="0">
                <a:latin typeface="みんなの文字ゴStd M" pitchFamily="34" charset="-128"/>
                <a:ea typeface="みんなの文字ゴStd M" pitchFamily="34" charset="-128"/>
              </a:rPr>
              <a:t>強制的に立場を決める</a:t>
            </a:r>
            <a:endParaRPr lang="en-US" altLang="ja-JP" sz="3200" dirty="0">
              <a:latin typeface="みんなの文字ゴStd M" pitchFamily="34" charset="-128"/>
              <a:ea typeface="みんなの文字ゴStd M" pitchFamily="34" charset="-128"/>
            </a:endParaRPr>
          </a:p>
          <a:p>
            <a:pPr algn="ctr">
              <a:lnSpc>
                <a:spcPct val="200000"/>
              </a:lnSpc>
            </a:pPr>
            <a:r>
              <a:rPr lang="ja-JP" altLang="en-US" sz="3200" dirty="0">
                <a:latin typeface="みんなの文字ゴStd M" pitchFamily="34" charset="-128"/>
                <a:ea typeface="みんなの文字ゴStd M" pitchFamily="34" charset="-128"/>
              </a:rPr>
              <a:t>↓</a:t>
            </a:r>
            <a:endParaRPr lang="en-US" altLang="ja-JP" sz="3200" dirty="0">
              <a:latin typeface="みんなの文字ゴStd M" pitchFamily="34" charset="-128"/>
              <a:ea typeface="みんなの文字ゴStd M" pitchFamily="34" charset="-128"/>
            </a:endParaRPr>
          </a:p>
          <a:p>
            <a:pPr algn="ctr">
              <a:lnSpc>
                <a:spcPct val="200000"/>
              </a:lnSpc>
            </a:pPr>
            <a:r>
              <a:rPr lang="ja-JP" altLang="en-US" sz="3200" dirty="0">
                <a:latin typeface="みんなの文字ゴStd M" pitchFamily="34" charset="-128"/>
                <a:ea typeface="みんなの文字ゴStd M" pitchFamily="34" charset="-128"/>
              </a:rPr>
              <a:t>自分自身の考え方を客観的に見る</a:t>
            </a:r>
            <a:endParaRPr lang="en-US" altLang="ja-JP" sz="3200" dirty="0">
              <a:latin typeface="みんなの文字ゴStd M" pitchFamily="34" charset="-128"/>
              <a:ea typeface="みんなの文字ゴStd M" pitchFamily="34" charset="-128"/>
            </a:endParaRPr>
          </a:p>
          <a:p>
            <a:pPr algn="ctr">
              <a:lnSpc>
                <a:spcPct val="200000"/>
              </a:lnSpc>
            </a:pPr>
            <a:r>
              <a:rPr lang="ja-JP" altLang="en-US" sz="3200" dirty="0">
                <a:latin typeface="みんなの文字ゴStd M" pitchFamily="34" charset="-128"/>
                <a:ea typeface="みんなの文字ゴStd M" pitchFamily="34" charset="-128"/>
              </a:rPr>
              <a:t>↓</a:t>
            </a:r>
            <a:endParaRPr lang="en-US" altLang="ja-JP" sz="3200" dirty="0">
              <a:latin typeface="みんなの文字ゴStd M" pitchFamily="34" charset="-128"/>
              <a:ea typeface="みんなの文字ゴStd M" pitchFamily="34" charset="-128"/>
            </a:endParaRPr>
          </a:p>
          <a:p>
            <a:pPr algn="ctr">
              <a:lnSpc>
                <a:spcPct val="200000"/>
              </a:lnSpc>
            </a:pPr>
            <a:r>
              <a:rPr lang="ja-JP" altLang="en-US" sz="3200" dirty="0">
                <a:latin typeface="みんなの文字ゴStd M" pitchFamily="34" charset="-128"/>
                <a:ea typeface="みんなの文字ゴStd M" pitchFamily="34" charset="-128"/>
              </a:rPr>
              <a:t>クリティカルシンキング（批判的思考）へ</a:t>
            </a:r>
            <a:endParaRPr lang="en-US" altLang="ja-JP" sz="3200" dirty="0">
              <a:latin typeface="みんなの文字ゴStd M" pitchFamily="34" charset="-128"/>
              <a:ea typeface="みんなの文字ゴStd M" pitchFamily="34" charset="-128"/>
            </a:endParaRPr>
          </a:p>
        </p:txBody>
      </p:sp>
      <p:sp>
        <p:nvSpPr>
          <p:cNvPr id="3" name="スライド番号プレースホルダー 1">
            <a:extLst>
              <a:ext uri="{FF2B5EF4-FFF2-40B4-BE49-F238E27FC236}">
                <a16:creationId xmlns:a16="http://schemas.microsoft.com/office/drawing/2014/main" id="{5B078505-E439-460B-93F8-5F115778A8CD}"/>
              </a:ext>
            </a:extLst>
          </p:cNvPr>
          <p:cNvSpPr>
            <a:spLocks noGrp="1"/>
          </p:cNvSpPr>
          <p:nvPr>
            <p:ph type="sldNum" sz="quarter" idx="12"/>
          </p:nvPr>
        </p:nvSpPr>
        <p:spPr>
          <a:xfrm>
            <a:off x="9448800" y="6356351"/>
            <a:ext cx="2743200" cy="365125"/>
          </a:xfrm>
        </p:spPr>
        <p:txBody>
          <a:bodyPr/>
          <a:lstStyle/>
          <a:p>
            <a:fld id="{BD4F530A-A53B-BD48-B74B-053766599F98}" type="slidenum">
              <a:rPr lang="ja-JP" altLang="en-US" smtClean="0"/>
              <a:pPr/>
              <a:t>47</a:t>
            </a:fld>
            <a:endParaRPr lang="ja-JP" altLang="en-US" dirty="0"/>
          </a:p>
        </p:txBody>
      </p:sp>
    </p:spTree>
    <p:extLst>
      <p:ext uri="{BB962C8B-B14F-4D97-AF65-F5344CB8AC3E}">
        <p14:creationId xmlns:p14="http://schemas.microsoft.com/office/powerpoint/2010/main" val="3050955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05163" y="136524"/>
            <a:ext cx="7981673" cy="5871031"/>
          </a:xfrm>
          <a:prstGeom prst="rect">
            <a:avLst/>
          </a:prstGeom>
          <a:noFill/>
        </p:spPr>
        <p:txBody>
          <a:bodyPr wrap="none" rtlCol="0">
            <a:spAutoFit/>
          </a:bodyPr>
          <a:lstStyle/>
          <a:p>
            <a:pPr algn="ctr">
              <a:lnSpc>
                <a:spcPct val="200000"/>
              </a:lnSpc>
            </a:pPr>
            <a:r>
              <a:rPr lang="ja-JP" altLang="en-US" sz="3200" u="sng" dirty="0">
                <a:latin typeface="みんなの文字ゴStd M" pitchFamily="34" charset="-128"/>
                <a:ea typeface="みんなの文字ゴStd M" pitchFamily="34" charset="-128"/>
              </a:rPr>
              <a:t>プロセスカード</a:t>
            </a:r>
            <a:endParaRPr lang="en-US" altLang="ja-JP" sz="3200" u="sng" dirty="0">
              <a:latin typeface="みんなの文字ゴStd M" pitchFamily="34" charset="-128"/>
              <a:ea typeface="みんなの文字ゴStd M" pitchFamily="34" charset="-128"/>
            </a:endParaRPr>
          </a:p>
          <a:p>
            <a:pPr algn="ctr">
              <a:lnSpc>
                <a:spcPct val="200000"/>
              </a:lnSpc>
            </a:pPr>
            <a:r>
              <a:rPr lang="ja-JP" altLang="en-US" sz="3200" dirty="0">
                <a:latin typeface="みんなの文字ゴStd M" pitchFamily="34" charset="-128"/>
                <a:ea typeface="みんなの文字ゴStd M" pitchFamily="34" charset="-128"/>
              </a:rPr>
              <a:t>強制的に内容や順番を決める</a:t>
            </a:r>
            <a:endParaRPr lang="en-US" altLang="ja-JP" sz="3200" dirty="0">
              <a:latin typeface="みんなの文字ゴStd M" pitchFamily="34" charset="-128"/>
              <a:ea typeface="みんなの文字ゴStd M" pitchFamily="34" charset="-128"/>
            </a:endParaRPr>
          </a:p>
          <a:p>
            <a:pPr algn="ctr">
              <a:lnSpc>
                <a:spcPct val="200000"/>
              </a:lnSpc>
            </a:pPr>
            <a:r>
              <a:rPr lang="ja-JP" altLang="en-US" sz="3200" dirty="0">
                <a:latin typeface="みんなの文字ゴStd M" pitchFamily="34" charset="-128"/>
                <a:ea typeface="みんなの文字ゴStd M" pitchFamily="34" charset="-128"/>
              </a:rPr>
              <a:t>↓</a:t>
            </a:r>
            <a:endParaRPr lang="en-US" altLang="ja-JP" sz="3200" dirty="0">
              <a:latin typeface="みんなの文字ゴStd M" pitchFamily="34" charset="-128"/>
              <a:ea typeface="みんなの文字ゴStd M" pitchFamily="34" charset="-128"/>
            </a:endParaRPr>
          </a:p>
          <a:p>
            <a:pPr algn="ctr">
              <a:lnSpc>
                <a:spcPct val="200000"/>
              </a:lnSpc>
            </a:pPr>
            <a:r>
              <a:rPr lang="ja-JP" altLang="en-US" sz="3200" dirty="0">
                <a:latin typeface="みんなの文字ゴStd M" pitchFamily="34" charset="-128"/>
                <a:ea typeface="みんなの文字ゴStd M" pitchFamily="34" charset="-128"/>
              </a:rPr>
              <a:t>話合いの流れを客観的に見る</a:t>
            </a:r>
            <a:endParaRPr lang="en-US" altLang="ja-JP" sz="3200" dirty="0">
              <a:latin typeface="みんなの文字ゴStd M" pitchFamily="34" charset="-128"/>
              <a:ea typeface="みんなの文字ゴStd M" pitchFamily="34" charset="-128"/>
            </a:endParaRPr>
          </a:p>
          <a:p>
            <a:pPr algn="ctr">
              <a:lnSpc>
                <a:spcPct val="200000"/>
              </a:lnSpc>
            </a:pPr>
            <a:r>
              <a:rPr lang="ja-JP" altLang="en-US" sz="3200" dirty="0">
                <a:latin typeface="みんなの文字ゴStd M" pitchFamily="34" charset="-128"/>
                <a:ea typeface="みんなの文字ゴStd M" pitchFamily="34" charset="-128"/>
              </a:rPr>
              <a:t>↓</a:t>
            </a:r>
            <a:endParaRPr lang="en-US" altLang="ja-JP" sz="3200" dirty="0">
              <a:latin typeface="みんなの文字ゴStd M" pitchFamily="34" charset="-128"/>
              <a:ea typeface="みんなの文字ゴStd M" pitchFamily="34" charset="-128"/>
            </a:endParaRPr>
          </a:p>
          <a:p>
            <a:pPr algn="ctr">
              <a:lnSpc>
                <a:spcPct val="200000"/>
              </a:lnSpc>
            </a:pPr>
            <a:r>
              <a:rPr lang="ja-JP" altLang="en-US" sz="3200" dirty="0">
                <a:latin typeface="みんなの文字ゴStd M" pitchFamily="34" charset="-128"/>
                <a:ea typeface="みんなの文字ゴStd M" pitchFamily="34" charset="-128"/>
              </a:rPr>
              <a:t>クリティカルシンキング（批判的思考）へ</a:t>
            </a:r>
            <a:endParaRPr lang="en-US" altLang="ja-JP" sz="3200" dirty="0">
              <a:latin typeface="みんなの文字ゴStd M" pitchFamily="34" charset="-128"/>
              <a:ea typeface="みんなの文字ゴStd M" pitchFamily="34" charset="-128"/>
            </a:endParaRPr>
          </a:p>
        </p:txBody>
      </p:sp>
      <p:sp>
        <p:nvSpPr>
          <p:cNvPr id="3" name="スライド番号プレースホルダー 1">
            <a:extLst>
              <a:ext uri="{FF2B5EF4-FFF2-40B4-BE49-F238E27FC236}">
                <a16:creationId xmlns:a16="http://schemas.microsoft.com/office/drawing/2014/main" id="{5B078505-E439-460B-93F8-5F115778A8CD}"/>
              </a:ext>
            </a:extLst>
          </p:cNvPr>
          <p:cNvSpPr>
            <a:spLocks noGrp="1"/>
          </p:cNvSpPr>
          <p:nvPr>
            <p:ph type="sldNum" sz="quarter" idx="12"/>
          </p:nvPr>
        </p:nvSpPr>
        <p:spPr>
          <a:xfrm>
            <a:off x="9448800" y="6356351"/>
            <a:ext cx="2743200" cy="365125"/>
          </a:xfrm>
        </p:spPr>
        <p:txBody>
          <a:bodyPr/>
          <a:lstStyle/>
          <a:p>
            <a:fld id="{BD4F530A-A53B-BD48-B74B-053766599F98}" type="slidenum">
              <a:rPr lang="ja-JP" altLang="en-US" smtClean="0"/>
              <a:pPr/>
              <a:t>48</a:t>
            </a:fld>
            <a:endParaRPr lang="ja-JP" altLang="en-US" dirty="0"/>
          </a:p>
        </p:txBody>
      </p:sp>
    </p:spTree>
    <p:extLst>
      <p:ext uri="{BB962C8B-B14F-4D97-AF65-F5344CB8AC3E}">
        <p14:creationId xmlns:p14="http://schemas.microsoft.com/office/powerpoint/2010/main" val="1818436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ロゴ&#10;&#10;中程度の精度で自動的に生成された説明">
            <a:extLst>
              <a:ext uri="{FF2B5EF4-FFF2-40B4-BE49-F238E27FC236}">
                <a16:creationId xmlns:a16="http://schemas.microsoft.com/office/drawing/2014/main" id="{B79EB45F-43E0-8F41-9939-621D938F76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13961" y="524176"/>
            <a:ext cx="5564077" cy="5809647"/>
          </a:xfrm>
          <a:prstGeom prst="rect">
            <a:avLst/>
          </a:prstGeom>
        </p:spPr>
      </p:pic>
      <p:sp>
        <p:nvSpPr>
          <p:cNvPr id="7" name="スライド番号プレースホルダー 1">
            <a:extLst>
              <a:ext uri="{FF2B5EF4-FFF2-40B4-BE49-F238E27FC236}">
                <a16:creationId xmlns:a16="http://schemas.microsoft.com/office/drawing/2014/main" id="{4C9E8C2A-28C5-4C5F-A8C1-7EA7FBEE188E}"/>
              </a:ext>
            </a:extLst>
          </p:cNvPr>
          <p:cNvSpPr>
            <a:spLocks noGrp="1"/>
          </p:cNvSpPr>
          <p:nvPr>
            <p:ph type="sldNum" sz="quarter" idx="12"/>
          </p:nvPr>
        </p:nvSpPr>
        <p:spPr>
          <a:xfrm>
            <a:off x="9448800" y="6356351"/>
            <a:ext cx="2743200" cy="365125"/>
          </a:xfrm>
        </p:spPr>
        <p:txBody>
          <a:bodyPr/>
          <a:lstStyle/>
          <a:p>
            <a:fld id="{BD4F530A-A53B-BD48-B74B-053766599F98}" type="slidenum">
              <a:rPr lang="ja-JP" altLang="en-US" smtClean="0"/>
              <a:pPr/>
              <a:t>4</a:t>
            </a:fld>
            <a:endParaRPr lang="ja-JP" altLang="en-US" dirty="0"/>
          </a:p>
        </p:txBody>
      </p:sp>
    </p:spTree>
    <p:extLst>
      <p:ext uri="{BB962C8B-B14F-4D97-AF65-F5344CB8AC3E}">
        <p14:creationId xmlns:p14="http://schemas.microsoft.com/office/powerpoint/2010/main" val="881679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06625" y="1704252"/>
            <a:ext cx="5929828" cy="1931491"/>
          </a:xfrm>
          <a:prstGeom prst="rect">
            <a:avLst/>
          </a:prstGeom>
          <a:noFill/>
        </p:spPr>
        <p:txBody>
          <a:bodyPr wrap="none" rtlCol="0">
            <a:spAutoFit/>
          </a:bodyPr>
          <a:lstStyle/>
          <a:p>
            <a:pPr algn="ctr">
              <a:lnSpc>
                <a:spcPct val="200000"/>
              </a:lnSpc>
            </a:pPr>
            <a:r>
              <a:rPr lang="ja-JP" altLang="en-US" sz="3200" dirty="0">
                <a:latin typeface="みんなの文字ゴStd M" pitchFamily="34" charset="-128"/>
                <a:ea typeface="みんなの文字ゴStd M" pitchFamily="34" charset="-128"/>
              </a:rPr>
              <a:t>いつもの考え・話合うプロセス</a:t>
            </a:r>
            <a:endParaRPr lang="en-US" altLang="ja-JP" sz="3200" dirty="0">
              <a:latin typeface="みんなの文字ゴStd M" pitchFamily="34" charset="-128"/>
              <a:ea typeface="みんなの文字ゴStd M" pitchFamily="34" charset="-128"/>
            </a:endParaRPr>
          </a:p>
          <a:p>
            <a:pPr algn="ctr">
              <a:lnSpc>
                <a:spcPct val="200000"/>
              </a:lnSpc>
            </a:pPr>
            <a:r>
              <a:rPr lang="ja-JP" altLang="en-US" sz="3200" dirty="0">
                <a:latin typeface="みんなの文字ゴStd M" pitchFamily="34" charset="-128"/>
                <a:ea typeface="みんなの文字ゴStd M" pitchFamily="34" charset="-128"/>
              </a:rPr>
              <a:t>＋</a:t>
            </a:r>
            <a:endParaRPr lang="en-US" altLang="ja-JP" sz="3200" dirty="0">
              <a:latin typeface="みんなの文字ゴStd M" pitchFamily="34" charset="-128"/>
              <a:ea typeface="みんなの文字ゴStd M" pitchFamily="34" charset="-128"/>
            </a:endParaRPr>
          </a:p>
        </p:txBody>
      </p:sp>
      <p:sp>
        <p:nvSpPr>
          <p:cNvPr id="4" name="テキスト ボックス 3">
            <a:extLst>
              <a:ext uri="{FF2B5EF4-FFF2-40B4-BE49-F238E27FC236}">
                <a16:creationId xmlns:a16="http://schemas.microsoft.com/office/drawing/2014/main" id="{10C58604-E663-3442-AE48-2882A3EEEDD3}"/>
              </a:ext>
            </a:extLst>
          </p:cNvPr>
          <p:cNvSpPr txBox="1"/>
          <p:nvPr/>
        </p:nvSpPr>
        <p:spPr>
          <a:xfrm>
            <a:off x="2288481" y="3442045"/>
            <a:ext cx="7366119" cy="2145074"/>
          </a:xfrm>
          <a:prstGeom prst="rect">
            <a:avLst/>
          </a:prstGeom>
          <a:noFill/>
        </p:spPr>
        <p:txBody>
          <a:bodyPr wrap="none" rtlCol="0">
            <a:spAutoFit/>
          </a:bodyPr>
          <a:lstStyle/>
          <a:p>
            <a:pPr algn="ctr">
              <a:lnSpc>
                <a:spcPct val="200000"/>
              </a:lnSpc>
            </a:pPr>
            <a:r>
              <a:rPr lang="ja-JP" altLang="en-US" sz="3200" dirty="0">
                <a:latin typeface="みんなの文字ゴStd M" pitchFamily="34" charset="-128"/>
                <a:ea typeface="みんなの文字ゴStd M" pitchFamily="34" charset="-128"/>
              </a:rPr>
              <a:t>新しいプロセス・順番</a:t>
            </a:r>
            <a:endParaRPr lang="en-US" altLang="ja-JP" sz="3200" dirty="0">
              <a:latin typeface="みんなの文字ゴStd M" pitchFamily="34" charset="-128"/>
              <a:ea typeface="みんなの文字ゴStd M" pitchFamily="34" charset="-128"/>
            </a:endParaRPr>
          </a:p>
          <a:p>
            <a:pPr algn="ctr">
              <a:lnSpc>
                <a:spcPct val="200000"/>
              </a:lnSpc>
            </a:pPr>
            <a:r>
              <a:rPr lang="ja-JP" altLang="en-US" sz="4000" u="sng" dirty="0">
                <a:latin typeface="みんなの文字ゴStd M" pitchFamily="34" charset="-128"/>
                <a:ea typeface="みんなの文字ゴStd M" pitchFamily="34" charset="-128"/>
              </a:rPr>
              <a:t>思いもよらないことも出てくる</a:t>
            </a:r>
            <a:endParaRPr lang="en-US" altLang="ja-JP" sz="4000" dirty="0">
              <a:latin typeface="みんなの文字ゴStd M" pitchFamily="34" charset="-128"/>
              <a:ea typeface="みんなの文字ゴStd M" pitchFamily="34" charset="-128"/>
            </a:endParaRPr>
          </a:p>
        </p:txBody>
      </p:sp>
      <p:sp>
        <p:nvSpPr>
          <p:cNvPr id="6" name="スライド番号プレースホルダー 1">
            <a:extLst>
              <a:ext uri="{FF2B5EF4-FFF2-40B4-BE49-F238E27FC236}">
                <a16:creationId xmlns:a16="http://schemas.microsoft.com/office/drawing/2014/main" id="{39F64075-999A-4E3A-A533-9062F76F2486}"/>
              </a:ext>
            </a:extLst>
          </p:cNvPr>
          <p:cNvSpPr>
            <a:spLocks noGrp="1"/>
          </p:cNvSpPr>
          <p:nvPr>
            <p:ph type="sldNum" sz="quarter" idx="12"/>
          </p:nvPr>
        </p:nvSpPr>
        <p:spPr>
          <a:xfrm>
            <a:off x="9448800" y="6356351"/>
            <a:ext cx="2743200" cy="365125"/>
          </a:xfrm>
        </p:spPr>
        <p:txBody>
          <a:bodyPr/>
          <a:lstStyle/>
          <a:p>
            <a:fld id="{BD4F530A-A53B-BD48-B74B-053766599F98}" type="slidenum">
              <a:rPr lang="ja-JP" altLang="en-US" smtClean="0"/>
              <a:pPr/>
              <a:t>49</a:t>
            </a:fld>
            <a:endParaRPr lang="ja-JP" altLang="en-US" dirty="0"/>
          </a:p>
        </p:txBody>
      </p:sp>
      <p:sp>
        <p:nvSpPr>
          <p:cNvPr id="3" name="正方形/長方形 2">
            <a:extLst>
              <a:ext uri="{FF2B5EF4-FFF2-40B4-BE49-F238E27FC236}">
                <a16:creationId xmlns:a16="http://schemas.microsoft.com/office/drawing/2014/main" id="{C25B15D4-C709-4A26-9A63-6FF2A00F63AF}"/>
              </a:ext>
            </a:extLst>
          </p:cNvPr>
          <p:cNvSpPr/>
          <p:nvPr/>
        </p:nvSpPr>
        <p:spPr>
          <a:xfrm>
            <a:off x="4442916" y="545214"/>
            <a:ext cx="3057247" cy="946606"/>
          </a:xfrm>
          <a:prstGeom prst="rect">
            <a:avLst/>
          </a:prstGeom>
        </p:spPr>
        <p:txBody>
          <a:bodyPr wrap="none">
            <a:spAutoFit/>
          </a:bodyPr>
          <a:lstStyle/>
          <a:p>
            <a:pPr algn="ctr">
              <a:lnSpc>
                <a:spcPct val="200000"/>
              </a:lnSpc>
            </a:pPr>
            <a:r>
              <a:rPr lang="ja-JP" altLang="en-US" sz="3200" u="sng" dirty="0">
                <a:latin typeface="みんなの文字ゴStd M" pitchFamily="34" charset="-128"/>
                <a:ea typeface="みんなの文字ゴStd M" pitchFamily="34" charset="-128"/>
              </a:rPr>
              <a:t>プロセスカード</a:t>
            </a:r>
            <a:endParaRPr lang="en-US" altLang="ja-JP" sz="3200" u="sng" dirty="0">
              <a:latin typeface="みんなの文字ゴStd M" pitchFamily="34" charset="-128"/>
              <a:ea typeface="みんなの文字ゴStd M" pitchFamily="34" charset="-128"/>
            </a:endParaRPr>
          </a:p>
        </p:txBody>
      </p:sp>
    </p:spTree>
    <p:extLst>
      <p:ext uri="{BB962C8B-B14F-4D97-AF65-F5344CB8AC3E}">
        <p14:creationId xmlns:p14="http://schemas.microsoft.com/office/powerpoint/2010/main" val="1203156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746639" y="738199"/>
            <a:ext cx="4698722" cy="5329664"/>
          </a:xfrm>
          <a:prstGeom prst="rect">
            <a:avLst/>
          </a:prstGeom>
          <a:noFill/>
        </p:spPr>
        <p:txBody>
          <a:bodyPr wrap="none" rtlCol="0">
            <a:spAutoFit/>
          </a:bodyPr>
          <a:lstStyle/>
          <a:p>
            <a:pPr algn="ctr">
              <a:lnSpc>
                <a:spcPct val="200000"/>
              </a:lnSpc>
            </a:pPr>
            <a:r>
              <a:rPr lang="ja-JP" altLang="en-US" sz="4400" dirty="0">
                <a:latin typeface="みんなの文字ゴStd M" pitchFamily="34" charset="-128"/>
                <a:ea typeface="みんなの文字ゴStd M" pitchFamily="34" charset="-128"/>
              </a:rPr>
              <a:t>課題解決のための</a:t>
            </a:r>
            <a:endParaRPr lang="en-US" altLang="ja-JP" sz="4400" dirty="0">
              <a:latin typeface="みんなの文字ゴStd M" pitchFamily="34" charset="-128"/>
              <a:ea typeface="みんなの文字ゴStd M" pitchFamily="34" charset="-128"/>
            </a:endParaRPr>
          </a:p>
          <a:p>
            <a:pPr algn="ctr">
              <a:lnSpc>
                <a:spcPct val="200000"/>
              </a:lnSpc>
            </a:pPr>
            <a:r>
              <a:rPr lang="ja-JP" altLang="en-US" sz="4400" dirty="0">
                <a:latin typeface="みんなの文字ゴStd M" pitchFamily="34" charset="-128"/>
                <a:ea typeface="みんなの文字ゴStd M" pitchFamily="34" charset="-128"/>
              </a:rPr>
              <a:t>新しいアイデアを</a:t>
            </a:r>
            <a:endParaRPr lang="en-US" altLang="ja-JP" sz="4400" dirty="0">
              <a:latin typeface="みんなの文字ゴStd M" pitchFamily="34" charset="-128"/>
              <a:ea typeface="みんなの文字ゴStd M" pitchFamily="34" charset="-128"/>
            </a:endParaRPr>
          </a:p>
          <a:p>
            <a:pPr algn="ctr">
              <a:lnSpc>
                <a:spcPct val="200000"/>
              </a:lnSpc>
            </a:pPr>
            <a:r>
              <a:rPr lang="ja-JP" altLang="en-US" sz="4400" dirty="0">
                <a:latin typeface="みんなの文字ゴStd M" pitchFamily="34" charset="-128"/>
                <a:ea typeface="みんなの文字ゴStd M" pitchFamily="34" charset="-128"/>
              </a:rPr>
              <a:t>創りたい</a:t>
            </a:r>
            <a:endParaRPr lang="en-US" altLang="ja-JP" sz="4400" dirty="0">
              <a:latin typeface="みんなの文字ゴStd M" pitchFamily="34" charset="-128"/>
              <a:ea typeface="みんなの文字ゴStd M" pitchFamily="34" charset="-128"/>
            </a:endParaRPr>
          </a:p>
          <a:p>
            <a:pPr algn="ctr">
              <a:lnSpc>
                <a:spcPct val="200000"/>
              </a:lnSpc>
            </a:pPr>
            <a:r>
              <a:rPr lang="ja-JP" altLang="en-US" sz="4400" dirty="0">
                <a:latin typeface="みんなの文字ゴStd M" pitchFamily="34" charset="-128"/>
                <a:ea typeface="みんなの文字ゴStd M" pitchFamily="34" charset="-128"/>
              </a:rPr>
              <a:t>でも、出てこない</a:t>
            </a:r>
            <a:endParaRPr lang="en-US" altLang="ja-JP" sz="4400" dirty="0">
              <a:latin typeface="みんなの文字ゴStd M" pitchFamily="34" charset="-128"/>
              <a:ea typeface="みんなの文字ゴStd M" pitchFamily="34" charset="-128"/>
            </a:endParaRPr>
          </a:p>
        </p:txBody>
      </p:sp>
      <p:sp>
        <p:nvSpPr>
          <p:cNvPr id="3" name="スライド番号プレースホルダー 1">
            <a:extLst>
              <a:ext uri="{FF2B5EF4-FFF2-40B4-BE49-F238E27FC236}">
                <a16:creationId xmlns:a16="http://schemas.microsoft.com/office/drawing/2014/main" id="{4C4D51E4-4AB7-4348-91E2-E8F1B901A883}"/>
              </a:ext>
            </a:extLst>
          </p:cNvPr>
          <p:cNvSpPr>
            <a:spLocks noGrp="1"/>
          </p:cNvSpPr>
          <p:nvPr>
            <p:ph type="sldNum" sz="quarter" idx="12"/>
          </p:nvPr>
        </p:nvSpPr>
        <p:spPr>
          <a:xfrm>
            <a:off x="9448800" y="6356351"/>
            <a:ext cx="2743200" cy="365125"/>
          </a:xfrm>
        </p:spPr>
        <p:txBody>
          <a:bodyPr/>
          <a:lstStyle/>
          <a:p>
            <a:fld id="{BD4F530A-A53B-BD48-B74B-053766599F98}" type="slidenum">
              <a:rPr lang="ja-JP" altLang="en-US" smtClean="0"/>
              <a:pPr/>
              <a:t>50</a:t>
            </a:fld>
            <a:endParaRPr lang="ja-JP" altLang="en-US" dirty="0"/>
          </a:p>
        </p:txBody>
      </p:sp>
    </p:spTree>
    <p:extLst>
      <p:ext uri="{BB962C8B-B14F-4D97-AF65-F5344CB8AC3E}">
        <p14:creationId xmlns:p14="http://schemas.microsoft.com/office/powerpoint/2010/main" val="217255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84427" y="1188964"/>
            <a:ext cx="9623147" cy="3901261"/>
          </a:xfrm>
          <a:prstGeom prst="rect">
            <a:avLst/>
          </a:prstGeom>
          <a:noFill/>
        </p:spPr>
        <p:txBody>
          <a:bodyPr wrap="none" rtlCol="0">
            <a:spAutoFit/>
          </a:bodyPr>
          <a:lstStyle/>
          <a:p>
            <a:pPr algn="ctr">
              <a:lnSpc>
                <a:spcPct val="200000"/>
              </a:lnSpc>
            </a:pPr>
            <a:r>
              <a:rPr lang="ja-JP" altLang="en-US" sz="3200" dirty="0">
                <a:latin typeface="みんなの文字ゴStd M" pitchFamily="34" charset="-128"/>
                <a:ea typeface="みんなの文字ゴStd M" pitchFamily="34" charset="-128"/>
              </a:rPr>
              <a:t>アイデアが型にはまっているのではなく</a:t>
            </a:r>
            <a:endParaRPr lang="en-US" altLang="ja-JP" sz="3200" dirty="0">
              <a:latin typeface="みんなの文字ゴStd M" pitchFamily="34" charset="-128"/>
              <a:ea typeface="みんなの文字ゴStd M" pitchFamily="34" charset="-128"/>
            </a:endParaRPr>
          </a:p>
          <a:p>
            <a:pPr algn="ctr">
              <a:lnSpc>
                <a:spcPct val="200000"/>
              </a:lnSpc>
            </a:pPr>
            <a:r>
              <a:rPr lang="ja-JP" altLang="en-US" sz="3200" b="1" u="sng" dirty="0">
                <a:latin typeface="みんなの文字ゴStd M" pitchFamily="34" charset="-128"/>
                <a:ea typeface="みんなの文字ゴStd M" pitchFamily="34" charset="-128"/>
              </a:rPr>
              <a:t>考え方・話合い方</a:t>
            </a:r>
            <a:r>
              <a:rPr lang="ja-JP" altLang="en-US" sz="3200" dirty="0">
                <a:latin typeface="みんなの文字ゴStd M" pitchFamily="34" charset="-128"/>
                <a:ea typeface="みんなの文字ゴStd M" pitchFamily="34" charset="-128"/>
              </a:rPr>
              <a:t>が型にはまっていたことに気づき</a:t>
            </a:r>
            <a:endParaRPr lang="en-US" altLang="ja-JP" sz="3200" dirty="0">
              <a:latin typeface="みんなの文字ゴStd M" pitchFamily="34" charset="-128"/>
              <a:ea typeface="みんなの文字ゴStd M" pitchFamily="34" charset="-128"/>
            </a:endParaRPr>
          </a:p>
          <a:p>
            <a:pPr algn="ctr">
              <a:lnSpc>
                <a:spcPct val="200000"/>
              </a:lnSpc>
            </a:pPr>
            <a:r>
              <a:rPr lang="ja-JP" altLang="en-US" sz="3200" dirty="0">
                <a:latin typeface="みんなの文字ゴStd M" pitchFamily="34" charset="-128"/>
                <a:ea typeface="みんなの文字ゴStd M" pitchFamily="34" charset="-128"/>
              </a:rPr>
              <a:t>自分の思考を批判的に捉え</a:t>
            </a:r>
            <a:endParaRPr lang="en-US" altLang="ja-JP" sz="3200" dirty="0">
              <a:latin typeface="みんなの文字ゴStd M" pitchFamily="34" charset="-128"/>
              <a:ea typeface="みんなの文字ゴStd M" pitchFamily="34" charset="-128"/>
            </a:endParaRPr>
          </a:p>
          <a:p>
            <a:pPr algn="ctr">
              <a:lnSpc>
                <a:spcPct val="200000"/>
              </a:lnSpc>
            </a:pPr>
            <a:r>
              <a:rPr lang="ja-JP" altLang="en-US" sz="3200" dirty="0">
                <a:latin typeface="みんなの文字ゴStd M" pitchFamily="34" charset="-128"/>
                <a:ea typeface="みんなの文字ゴStd M" pitchFamily="34" charset="-128"/>
              </a:rPr>
              <a:t>新しい角度からアイデアを得る</a:t>
            </a:r>
            <a:endParaRPr lang="en-US" altLang="ja-JP" sz="3200" dirty="0">
              <a:latin typeface="みんなの文字ゴStd M" pitchFamily="34" charset="-128"/>
              <a:ea typeface="みんなの文字ゴStd M" pitchFamily="34" charset="-128"/>
            </a:endParaRPr>
          </a:p>
        </p:txBody>
      </p:sp>
      <p:sp>
        <p:nvSpPr>
          <p:cNvPr id="3" name="スライド番号プレースホルダー 1">
            <a:extLst>
              <a:ext uri="{FF2B5EF4-FFF2-40B4-BE49-F238E27FC236}">
                <a16:creationId xmlns:a16="http://schemas.microsoft.com/office/drawing/2014/main" id="{4C4D51E4-4AB7-4348-91E2-E8F1B901A883}"/>
              </a:ext>
            </a:extLst>
          </p:cNvPr>
          <p:cNvSpPr>
            <a:spLocks noGrp="1"/>
          </p:cNvSpPr>
          <p:nvPr>
            <p:ph type="sldNum" sz="quarter" idx="12"/>
          </p:nvPr>
        </p:nvSpPr>
        <p:spPr>
          <a:xfrm>
            <a:off x="9448800" y="6356351"/>
            <a:ext cx="2743200" cy="365125"/>
          </a:xfrm>
        </p:spPr>
        <p:txBody>
          <a:bodyPr/>
          <a:lstStyle/>
          <a:p>
            <a:fld id="{BD4F530A-A53B-BD48-B74B-053766599F98}" type="slidenum">
              <a:rPr lang="ja-JP" altLang="en-US" smtClean="0"/>
              <a:pPr/>
              <a:t>51</a:t>
            </a:fld>
            <a:endParaRPr lang="ja-JP" altLang="en-US" dirty="0"/>
          </a:p>
        </p:txBody>
      </p:sp>
    </p:spTree>
    <p:extLst>
      <p:ext uri="{BB962C8B-B14F-4D97-AF65-F5344CB8AC3E}">
        <p14:creationId xmlns:p14="http://schemas.microsoft.com/office/powerpoint/2010/main" val="40620919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ロゴ&#10;&#10;中程度の精度で自動的に生成された説明">
            <a:extLst>
              <a:ext uri="{FF2B5EF4-FFF2-40B4-BE49-F238E27FC236}">
                <a16:creationId xmlns:a16="http://schemas.microsoft.com/office/drawing/2014/main" id="{B79EB45F-43E0-8F41-9939-621D938F76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33191" y="844911"/>
            <a:ext cx="2137655" cy="2232000"/>
          </a:xfrm>
          <a:prstGeom prst="rect">
            <a:avLst/>
          </a:prstGeom>
        </p:spPr>
      </p:pic>
      <p:sp>
        <p:nvSpPr>
          <p:cNvPr id="5" name="正方形/長方形 4">
            <a:extLst>
              <a:ext uri="{FF2B5EF4-FFF2-40B4-BE49-F238E27FC236}">
                <a16:creationId xmlns:a16="http://schemas.microsoft.com/office/drawing/2014/main" id="{6B21D1CB-2249-F54B-A79B-C3E9AB4F6461}"/>
              </a:ext>
            </a:extLst>
          </p:cNvPr>
          <p:cNvSpPr/>
          <p:nvPr/>
        </p:nvSpPr>
        <p:spPr>
          <a:xfrm>
            <a:off x="304461" y="3260875"/>
            <a:ext cx="11583077" cy="1996252"/>
          </a:xfrm>
          <a:prstGeom prst="rect">
            <a:avLst/>
          </a:prstGeom>
        </p:spPr>
        <p:txBody>
          <a:bodyPr wrap="square">
            <a:spAutoFit/>
          </a:bodyPr>
          <a:lstStyle/>
          <a:p>
            <a:pPr algn="ctr">
              <a:lnSpc>
                <a:spcPct val="170000"/>
              </a:lnSpc>
            </a:pPr>
            <a:r>
              <a:rPr lang="ja-JP" altLang="en-US" sz="2000" b="1" u="sng" dirty="0">
                <a:solidFill>
                  <a:schemeClr val="accent2">
                    <a:lumMod val="75000"/>
                  </a:schemeClr>
                </a:solidFill>
              </a:rPr>
              <a:t>プロセスの模様替え</a:t>
            </a:r>
            <a:br>
              <a:rPr lang="en-US" altLang="ja-JP" sz="2000" b="1" u="sng" dirty="0">
                <a:solidFill>
                  <a:schemeClr val="accent2">
                    <a:lumMod val="75000"/>
                  </a:schemeClr>
                </a:solidFill>
              </a:rPr>
            </a:br>
            <a:r>
              <a:rPr lang="ja-JP" altLang="en-US" sz="2800" b="1" dirty="0">
                <a:solidFill>
                  <a:schemeClr val="accent2">
                    <a:lumMod val="75000"/>
                  </a:schemeClr>
                </a:solidFill>
              </a:rPr>
              <a:t>課題に取り組むとき</a:t>
            </a:r>
            <a:endParaRPr lang="en-US" altLang="ja-JP" sz="2800" b="1" dirty="0">
              <a:solidFill>
                <a:schemeClr val="accent2">
                  <a:lumMod val="75000"/>
                </a:schemeClr>
              </a:solidFill>
            </a:endParaRPr>
          </a:p>
          <a:p>
            <a:pPr algn="ctr">
              <a:lnSpc>
                <a:spcPct val="170000"/>
              </a:lnSpc>
            </a:pPr>
            <a:r>
              <a:rPr lang="ja-JP" altLang="en-US" sz="2800" b="1" dirty="0">
                <a:solidFill>
                  <a:schemeClr val="accent2">
                    <a:lumMod val="75000"/>
                  </a:schemeClr>
                </a:solidFill>
              </a:rPr>
              <a:t>学習や研究のプロセスも「模様替え」してみてはいかがでしょうか</a:t>
            </a:r>
            <a:endParaRPr lang="en-US" altLang="ja-JP" sz="1600" b="1" dirty="0">
              <a:solidFill>
                <a:schemeClr val="accent2">
                  <a:lumMod val="75000"/>
                </a:schemeClr>
              </a:solidFill>
            </a:endParaRPr>
          </a:p>
        </p:txBody>
      </p:sp>
      <p:sp>
        <p:nvSpPr>
          <p:cNvPr id="7" name="スライド番号プレースホルダー 1">
            <a:extLst>
              <a:ext uri="{FF2B5EF4-FFF2-40B4-BE49-F238E27FC236}">
                <a16:creationId xmlns:a16="http://schemas.microsoft.com/office/drawing/2014/main" id="{4C9E8C2A-28C5-4C5F-A8C1-7EA7FBEE188E}"/>
              </a:ext>
            </a:extLst>
          </p:cNvPr>
          <p:cNvSpPr>
            <a:spLocks noGrp="1"/>
          </p:cNvSpPr>
          <p:nvPr>
            <p:ph type="sldNum" sz="quarter" idx="12"/>
          </p:nvPr>
        </p:nvSpPr>
        <p:spPr>
          <a:xfrm>
            <a:off x="9448800" y="6356351"/>
            <a:ext cx="2743200" cy="365125"/>
          </a:xfrm>
        </p:spPr>
        <p:txBody>
          <a:bodyPr/>
          <a:lstStyle/>
          <a:p>
            <a:fld id="{BD4F530A-A53B-BD48-B74B-053766599F98}" type="slidenum">
              <a:rPr lang="ja-JP" altLang="en-US" smtClean="0"/>
              <a:pPr/>
              <a:t>52</a:t>
            </a:fld>
            <a:endParaRPr lang="ja-JP" altLang="en-US" dirty="0"/>
          </a:p>
        </p:txBody>
      </p:sp>
    </p:spTree>
    <p:extLst>
      <p:ext uri="{BB962C8B-B14F-4D97-AF65-F5344CB8AC3E}">
        <p14:creationId xmlns:p14="http://schemas.microsoft.com/office/powerpoint/2010/main" val="18606805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9369" y="2438633"/>
            <a:ext cx="6993262" cy="1980735"/>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ja-JP" altLang="en-US" sz="4400" b="0" i="0" u="none" strike="noStrike" kern="1200" cap="none" spc="0" normalizeH="0" baseline="0" noProof="0" dirty="0">
                <a:ln>
                  <a:noFill/>
                </a:ln>
                <a:solidFill>
                  <a:srgbClr val="70AD47">
                    <a:lumMod val="75000"/>
                  </a:srgbClr>
                </a:solidFill>
                <a:effectLst/>
                <a:uLnTx/>
                <a:uFillTx/>
                <a:latin typeface="みんなの文字ゴStd M" pitchFamily="34" charset="-128"/>
                <a:ea typeface="みんなの文字ゴStd M" pitchFamily="34" charset="-128"/>
                <a:cs typeface="AXIS Std M"/>
              </a:rPr>
              <a:t>プロセスカードの使い方</a:t>
            </a:r>
            <a:endParaRPr kumimoji="0" lang="en-US" altLang="ja-JP" sz="4400" b="0" i="0" u="none" strike="noStrike" kern="1200" cap="none" spc="0" normalizeH="0" baseline="0" noProof="0" dirty="0">
              <a:ln>
                <a:noFill/>
              </a:ln>
              <a:solidFill>
                <a:srgbClr val="70AD47">
                  <a:lumMod val="75000"/>
                </a:srgbClr>
              </a:solidFill>
              <a:effectLst/>
              <a:uLnTx/>
              <a:uFillTx/>
              <a:latin typeface="みんなの文字ゴStd M" pitchFamily="34" charset="-128"/>
              <a:ea typeface="みんなの文字ゴStd M" pitchFamily="34" charset="-128"/>
              <a:cs typeface="AXIS Std M"/>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ja-JP" altLang="en-US" sz="4400" b="0" i="0" u="none" strike="noStrike" kern="1200" cap="none" spc="0" normalizeH="0" baseline="0" noProof="0" dirty="0">
                <a:ln>
                  <a:noFill/>
                </a:ln>
                <a:solidFill>
                  <a:srgbClr val="70AD47">
                    <a:lumMod val="75000"/>
                  </a:srgbClr>
                </a:solidFill>
                <a:effectLst/>
                <a:uLnTx/>
                <a:uFillTx/>
                <a:latin typeface="みんなの文字ゴStd M" pitchFamily="34" charset="-128"/>
                <a:ea typeface="みんなの文字ゴStd M" pitchFamily="34" charset="-128"/>
                <a:cs typeface="AXIS Std M"/>
              </a:rPr>
              <a:t>デモンストレーション</a:t>
            </a:r>
            <a:endParaRPr kumimoji="0" lang="en-US" sz="4400" b="0" i="0" u="none" strike="noStrike" kern="1200" cap="none" spc="0" normalizeH="0" baseline="0" noProof="0" dirty="0">
              <a:ln>
                <a:noFill/>
              </a:ln>
              <a:solidFill>
                <a:srgbClr val="70AD47">
                  <a:lumMod val="75000"/>
                </a:srgbClr>
              </a:solidFill>
              <a:effectLst/>
              <a:uLnTx/>
              <a:uFillTx/>
              <a:latin typeface="みんなの文字ゴStd M" pitchFamily="34" charset="-128"/>
              <a:ea typeface="みんなの文字ゴStd M" pitchFamily="34" charset="-128"/>
              <a:cs typeface="AXIS Std M"/>
            </a:endParaRPr>
          </a:p>
        </p:txBody>
      </p:sp>
      <p:sp>
        <p:nvSpPr>
          <p:cNvPr id="2" name="スライド番号プレースホルダー 1">
            <a:extLst>
              <a:ext uri="{FF2B5EF4-FFF2-40B4-BE49-F238E27FC236}">
                <a16:creationId xmlns:a16="http://schemas.microsoft.com/office/drawing/2014/main" id="{55A6F15E-4A3D-4331-988C-2093708853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530A-A53B-BD48-B74B-053766599F98}" type="slidenum">
              <a:rPr kumimoji="1" lang="ja-JP" altLang="en-US" sz="2000" b="1" i="0" u="none" strike="noStrike" kern="1200" cap="none" spc="0" normalizeH="0" baseline="0" noProof="0" smtClean="0">
                <a:ln>
                  <a:noFill/>
                </a:ln>
                <a:solidFill>
                  <a:srgbClr val="ED7D31">
                    <a:lumMod val="75000"/>
                  </a:srgb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2000" b="1" i="0" u="none" strike="noStrike" kern="1200" cap="none" spc="0" normalizeH="0" baseline="0" noProof="0" dirty="0">
              <a:ln>
                <a:noFill/>
              </a:ln>
              <a:solidFill>
                <a:srgbClr val="ED7D31">
                  <a:lumMod val="75000"/>
                </a:srgb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152791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335997" y="1281172"/>
            <a:ext cx="7520008" cy="175432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話合いのテーマ</a:t>
            </a:r>
            <a:endParaRPr kumimoji="1" lang="en-US" altLang="ja-JP" sz="3200" b="0"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ED7D31"/>
                </a:solidFill>
                <a:effectLst/>
                <a:uLnTx/>
                <a:uFillTx/>
                <a:latin typeface="みんなの文字ゴStd M" pitchFamily="34" charset="-128"/>
                <a:ea typeface="みんなの文字ゴStd M" pitchFamily="34" charset="-128"/>
                <a:cs typeface="+mn-cs"/>
              </a:rPr>
              <a:t>みんなで新しい校則をつくる</a:t>
            </a:r>
          </a:p>
        </p:txBody>
      </p:sp>
      <p:sp>
        <p:nvSpPr>
          <p:cNvPr id="3" name="スライド番号プレースホルダー 2">
            <a:extLst>
              <a:ext uri="{FF2B5EF4-FFF2-40B4-BE49-F238E27FC236}">
                <a16:creationId xmlns:a16="http://schemas.microsoft.com/office/drawing/2014/main" id="{B25BF6AB-0742-46E8-9250-C59ADB728D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530A-A53B-BD48-B74B-053766599F98}" type="slidenum">
              <a:rPr kumimoji="1" lang="ja-JP" altLang="en-US" sz="1800" b="1" i="0" u="none" strike="noStrike" kern="1200" cap="none" spc="0" normalizeH="0" baseline="0" noProof="0" smtClean="0">
                <a:ln>
                  <a:noFill/>
                </a:ln>
                <a:solidFill>
                  <a:srgbClr val="ED7D31">
                    <a:lumMod val="75000"/>
                  </a:srgb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ja-JP" altLang="en-US" sz="1800" b="1" i="0" u="none" strike="noStrike" kern="1200" cap="none" spc="0" normalizeH="0" baseline="0" noProof="0" dirty="0">
              <a:ln>
                <a:noFill/>
              </a:ln>
              <a:solidFill>
                <a:srgbClr val="ED7D31">
                  <a:lumMod val="75000"/>
                </a:srgb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541592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C0AFA1-63E6-45A5-B064-2A30D9AD78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530A-A53B-BD48-B74B-053766599F98}" type="slidenum">
              <a:rPr kumimoji="1" lang="ja-JP" altLang="en-US" sz="1800" b="1" i="0" u="none" strike="noStrike" kern="1200" cap="none" spc="0" normalizeH="0" baseline="0" noProof="0" smtClean="0">
                <a:ln>
                  <a:noFill/>
                </a:ln>
                <a:solidFill>
                  <a:srgbClr val="ED7D31">
                    <a:lumMod val="75000"/>
                  </a:srgb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1" lang="ja-JP" altLang="en-US" sz="1800" b="1" i="0" u="none" strike="noStrike" kern="1200" cap="none" spc="0" normalizeH="0" baseline="0" noProof="0" dirty="0">
              <a:ln>
                <a:noFill/>
              </a:ln>
              <a:solidFill>
                <a:srgbClr val="ED7D31">
                  <a:lumMod val="75000"/>
                </a:srgbClr>
              </a:solidFill>
              <a:effectLst/>
              <a:uLnTx/>
              <a:uFillTx/>
              <a:latin typeface="Calibri" panose="020F0502020204030204"/>
              <a:ea typeface="游ゴシック" panose="020B0400000000000000" pitchFamily="50" charset="-128"/>
              <a:cs typeface="+mn-cs"/>
            </a:endParaRPr>
          </a:p>
        </p:txBody>
      </p:sp>
      <p:pic>
        <p:nvPicPr>
          <p:cNvPr id="4" name="図 3">
            <a:extLst>
              <a:ext uri="{FF2B5EF4-FFF2-40B4-BE49-F238E27FC236}">
                <a16:creationId xmlns:a16="http://schemas.microsoft.com/office/drawing/2014/main" id="{6170356E-C388-4956-AB61-7355F64771FB}"/>
              </a:ext>
            </a:extLst>
          </p:cNvPr>
          <p:cNvPicPr>
            <a:picLocks noChangeAspect="1"/>
          </p:cNvPicPr>
          <p:nvPr/>
        </p:nvPicPr>
        <p:blipFill>
          <a:blip r:embed="rId3"/>
          <a:stretch>
            <a:fillRect/>
          </a:stretch>
        </p:blipFill>
        <p:spPr>
          <a:xfrm>
            <a:off x="1384805" y="801496"/>
            <a:ext cx="2094990" cy="3348000"/>
          </a:xfrm>
          <a:prstGeom prst="rect">
            <a:avLst/>
          </a:prstGeom>
        </p:spPr>
      </p:pic>
    </p:spTree>
    <p:extLst>
      <p:ext uri="{BB962C8B-B14F-4D97-AF65-F5344CB8AC3E}">
        <p14:creationId xmlns:p14="http://schemas.microsoft.com/office/powerpoint/2010/main" val="9359472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吹き出し 4"/>
          <p:cNvSpPr/>
          <p:nvPr/>
        </p:nvSpPr>
        <p:spPr>
          <a:xfrm>
            <a:off x="2135560" y="4833256"/>
            <a:ext cx="7884000" cy="1044000"/>
          </a:xfrm>
          <a:prstGeom prst="wedgeRoundRectCallout">
            <a:avLst>
              <a:gd name="adj1" fmla="val -52352"/>
              <a:gd name="adj2" fmla="val -51970"/>
              <a:gd name="adj3" fmla="val 16667"/>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p:cNvSpPr txBox="1"/>
          <p:nvPr/>
        </p:nvSpPr>
        <p:spPr>
          <a:xfrm>
            <a:off x="2313509" y="4939759"/>
            <a:ext cx="586891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そもそも「校則なんてもう要らない！」</a:t>
            </a:r>
            <a:endParaRPr kumimoji="1" lang="en-US" altLang="ja-JP"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っていう意見もアリなのでは？</a:t>
            </a:r>
          </a:p>
        </p:txBody>
      </p:sp>
      <p:sp>
        <p:nvSpPr>
          <p:cNvPr id="2" name="スライド番号プレースホルダー 1">
            <a:extLst>
              <a:ext uri="{FF2B5EF4-FFF2-40B4-BE49-F238E27FC236}">
                <a16:creationId xmlns:a16="http://schemas.microsoft.com/office/drawing/2014/main" id="{C2EA358D-EEEE-4834-96C3-D5F97554B2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530A-A53B-BD48-B74B-053766599F98}" type="slidenum">
              <a:rPr kumimoji="1" lang="ja-JP" altLang="en-US" sz="1800" b="1" i="0" u="none" strike="noStrike" kern="1200" cap="none" spc="0" normalizeH="0" baseline="0" noProof="0" smtClean="0">
                <a:ln>
                  <a:noFill/>
                </a:ln>
                <a:solidFill>
                  <a:srgbClr val="ED7D31">
                    <a:lumMod val="75000"/>
                  </a:srgb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1800" b="1" i="0" u="none" strike="noStrike" kern="1200" cap="none" spc="0" normalizeH="0" baseline="0" noProof="0" dirty="0">
              <a:ln>
                <a:noFill/>
              </a:ln>
              <a:solidFill>
                <a:srgbClr val="ED7D31">
                  <a:lumMod val="75000"/>
                </a:srgbClr>
              </a:solidFill>
              <a:effectLst/>
              <a:uLnTx/>
              <a:uFillTx/>
              <a:latin typeface="Calibri" panose="020F0502020204030204"/>
              <a:ea typeface="游ゴシック" panose="020B0400000000000000" pitchFamily="50" charset="-128"/>
              <a:cs typeface="+mn-cs"/>
            </a:endParaRPr>
          </a:p>
        </p:txBody>
      </p:sp>
      <p:pic>
        <p:nvPicPr>
          <p:cNvPr id="7" name="図 6">
            <a:extLst>
              <a:ext uri="{FF2B5EF4-FFF2-40B4-BE49-F238E27FC236}">
                <a16:creationId xmlns:a16="http://schemas.microsoft.com/office/drawing/2014/main" id="{DC0FF883-518F-4402-9A8F-2DF15F94AAE8}"/>
              </a:ext>
            </a:extLst>
          </p:cNvPr>
          <p:cNvPicPr>
            <a:picLocks noChangeAspect="1"/>
          </p:cNvPicPr>
          <p:nvPr/>
        </p:nvPicPr>
        <p:blipFill>
          <a:blip r:embed="rId3"/>
          <a:stretch>
            <a:fillRect/>
          </a:stretch>
        </p:blipFill>
        <p:spPr>
          <a:xfrm>
            <a:off x="1384805" y="801496"/>
            <a:ext cx="2094990" cy="3348000"/>
          </a:xfrm>
          <a:prstGeom prst="rect">
            <a:avLst/>
          </a:prstGeom>
        </p:spPr>
      </p:pic>
    </p:spTree>
    <p:extLst>
      <p:ext uri="{BB962C8B-B14F-4D97-AF65-F5344CB8AC3E}">
        <p14:creationId xmlns:p14="http://schemas.microsoft.com/office/powerpoint/2010/main" val="23131136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F659EF2-3221-49F3-8886-6D8DE6D4E4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530A-A53B-BD48-B74B-053766599F98}" type="slidenum">
              <a:rPr kumimoji="1" lang="ja-JP" altLang="en-US" sz="1800" b="1" i="0" u="none" strike="noStrike" kern="1200" cap="none" spc="0" normalizeH="0" baseline="0" noProof="0" smtClean="0">
                <a:ln>
                  <a:noFill/>
                </a:ln>
                <a:solidFill>
                  <a:srgbClr val="ED7D31">
                    <a:lumMod val="75000"/>
                  </a:srgb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800" b="1" i="0" u="none" strike="noStrike" kern="1200" cap="none" spc="0" normalizeH="0" baseline="0" noProof="0" dirty="0">
              <a:ln>
                <a:noFill/>
              </a:ln>
              <a:solidFill>
                <a:srgbClr val="ED7D31">
                  <a:lumMod val="75000"/>
                </a:srgbClr>
              </a:solidFill>
              <a:effectLst/>
              <a:uLnTx/>
              <a:uFillTx/>
              <a:latin typeface="Calibri"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B34C9721-5455-4B61-8B1E-DC2C8929F289}"/>
              </a:ext>
            </a:extLst>
          </p:cNvPr>
          <p:cNvPicPr>
            <a:picLocks noChangeAspect="1"/>
          </p:cNvPicPr>
          <p:nvPr/>
        </p:nvPicPr>
        <p:blipFill>
          <a:blip r:embed="rId3"/>
          <a:stretch>
            <a:fillRect/>
          </a:stretch>
        </p:blipFill>
        <p:spPr>
          <a:xfrm>
            <a:off x="1272872" y="715459"/>
            <a:ext cx="2035584" cy="3348000"/>
          </a:xfrm>
          <a:prstGeom prst="rect">
            <a:avLst/>
          </a:prstGeom>
        </p:spPr>
      </p:pic>
    </p:spTree>
    <p:extLst>
      <p:ext uri="{BB962C8B-B14F-4D97-AF65-F5344CB8AC3E}">
        <p14:creationId xmlns:p14="http://schemas.microsoft.com/office/powerpoint/2010/main" val="23354295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AC0A3BE-6DD6-485A-AB20-DA148152C8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530A-A53B-BD48-B74B-053766599F98}" type="slidenum">
              <a:rPr kumimoji="1" lang="ja-JP" altLang="en-US" sz="1800" b="1" i="0" u="none" strike="noStrike" kern="1200" cap="none" spc="0" normalizeH="0" baseline="0" noProof="0" smtClean="0">
                <a:ln>
                  <a:noFill/>
                </a:ln>
                <a:solidFill>
                  <a:srgbClr val="ED7D31">
                    <a:lumMod val="75000"/>
                  </a:srgb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1" lang="ja-JP" altLang="en-US" sz="1800" b="1" i="0" u="none" strike="noStrike" kern="1200" cap="none" spc="0" normalizeH="0" baseline="0" noProof="0" dirty="0">
              <a:ln>
                <a:noFill/>
              </a:ln>
              <a:solidFill>
                <a:srgbClr val="ED7D31">
                  <a:lumMod val="75000"/>
                </a:srgbClr>
              </a:solidFill>
              <a:effectLst/>
              <a:uLnTx/>
              <a:uFillTx/>
              <a:latin typeface="Calibri" panose="020F0502020204030204"/>
              <a:ea typeface="游ゴシック" panose="020B0400000000000000" pitchFamily="50" charset="-128"/>
              <a:cs typeface="+mn-cs"/>
            </a:endParaRPr>
          </a:p>
        </p:txBody>
      </p:sp>
      <p:pic>
        <p:nvPicPr>
          <p:cNvPr id="8" name="図 7">
            <a:extLst>
              <a:ext uri="{FF2B5EF4-FFF2-40B4-BE49-F238E27FC236}">
                <a16:creationId xmlns:a16="http://schemas.microsoft.com/office/drawing/2014/main" id="{3F59FA3F-97C8-4EC2-AE90-581BF7FA50E9}"/>
              </a:ext>
            </a:extLst>
          </p:cNvPr>
          <p:cNvPicPr>
            <a:picLocks noChangeAspect="1"/>
          </p:cNvPicPr>
          <p:nvPr/>
        </p:nvPicPr>
        <p:blipFill>
          <a:blip r:embed="rId3"/>
          <a:stretch>
            <a:fillRect/>
          </a:stretch>
        </p:blipFill>
        <p:spPr>
          <a:xfrm>
            <a:off x="1272872" y="715459"/>
            <a:ext cx="2035584" cy="3348000"/>
          </a:xfrm>
          <a:prstGeom prst="rect">
            <a:avLst/>
          </a:prstGeom>
        </p:spPr>
      </p:pic>
      <p:sp>
        <p:nvSpPr>
          <p:cNvPr id="10" name="角丸四角形吹き出し 4">
            <a:extLst>
              <a:ext uri="{FF2B5EF4-FFF2-40B4-BE49-F238E27FC236}">
                <a16:creationId xmlns:a16="http://schemas.microsoft.com/office/drawing/2014/main" id="{40E11112-85C8-403C-B41C-096D2CBC8BAC}"/>
              </a:ext>
            </a:extLst>
          </p:cNvPr>
          <p:cNvSpPr/>
          <p:nvPr/>
        </p:nvSpPr>
        <p:spPr>
          <a:xfrm>
            <a:off x="2135560" y="4833256"/>
            <a:ext cx="7884000" cy="1044000"/>
          </a:xfrm>
          <a:prstGeom prst="wedgeRoundRectCallout">
            <a:avLst>
              <a:gd name="adj1" fmla="val -52352"/>
              <a:gd name="adj2" fmla="val -51970"/>
              <a:gd name="adj3" fmla="val 16667"/>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4F70C130-DFCA-4ADB-B37B-BE468C6F5739}"/>
              </a:ext>
            </a:extLst>
          </p:cNvPr>
          <p:cNvSpPr txBox="1"/>
          <p:nvPr/>
        </p:nvSpPr>
        <p:spPr>
          <a:xfrm>
            <a:off x="2313509" y="4939759"/>
            <a:ext cx="681629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でもやっぱり校則は必要かなあ・・・。</a:t>
            </a:r>
            <a:endParaRPr kumimoji="1" lang="en-US" altLang="ja-JP"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服装は自由でいいけど、マナーは守る、とか。</a:t>
            </a:r>
          </a:p>
        </p:txBody>
      </p:sp>
    </p:spTree>
    <p:extLst>
      <p:ext uri="{BB962C8B-B14F-4D97-AF65-F5344CB8AC3E}">
        <p14:creationId xmlns:p14="http://schemas.microsoft.com/office/powerpoint/2010/main" val="214023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57008" y="3013503"/>
            <a:ext cx="3877985" cy="830997"/>
          </a:xfrm>
          <a:prstGeom prst="rect">
            <a:avLst/>
          </a:prstGeom>
          <a:noFill/>
        </p:spPr>
        <p:txBody>
          <a:bodyPr wrap="none" rtlCol="0">
            <a:spAutoFit/>
          </a:bodyPr>
          <a:lstStyle/>
          <a:p>
            <a:pPr defTabSz="457200"/>
            <a:r>
              <a:rPr kumimoji="0" lang="ja-JP" altLang="en-US" sz="4800" dirty="0">
                <a:solidFill>
                  <a:schemeClr val="accent6">
                    <a:lumMod val="75000"/>
                  </a:schemeClr>
                </a:solidFill>
                <a:latin typeface="みんなの文字ゴStd M" pitchFamily="34" charset="-128"/>
                <a:ea typeface="みんなの文字ゴStd M" pitchFamily="34" charset="-128"/>
                <a:cs typeface="AXIS Std M"/>
              </a:rPr>
              <a:t>今日のルール</a:t>
            </a:r>
            <a:endParaRPr kumimoji="0" lang="en-US" altLang="ja-JP" sz="4000" dirty="0">
              <a:solidFill>
                <a:schemeClr val="accent6">
                  <a:lumMod val="75000"/>
                </a:schemeClr>
              </a:solidFill>
              <a:latin typeface="みんなの文字ゴStd M" pitchFamily="34" charset="-128"/>
              <a:ea typeface="みんなの文字ゴStd M" pitchFamily="34" charset="-128"/>
              <a:cs typeface="AXIS Std M"/>
            </a:endParaRPr>
          </a:p>
        </p:txBody>
      </p:sp>
      <p:sp>
        <p:nvSpPr>
          <p:cNvPr id="2" name="スライド番号プレースホルダー 1">
            <a:extLst>
              <a:ext uri="{FF2B5EF4-FFF2-40B4-BE49-F238E27FC236}">
                <a16:creationId xmlns:a16="http://schemas.microsoft.com/office/drawing/2014/main" id="{E4E5FB25-02AC-4427-86BE-39C47E4442AA}"/>
              </a:ext>
            </a:extLst>
          </p:cNvPr>
          <p:cNvSpPr>
            <a:spLocks noGrp="1"/>
          </p:cNvSpPr>
          <p:nvPr>
            <p:ph type="sldNum" sz="quarter" idx="12"/>
          </p:nvPr>
        </p:nvSpPr>
        <p:spPr/>
        <p:txBody>
          <a:bodyPr/>
          <a:lstStyle/>
          <a:p>
            <a:fld id="{BD4F530A-A53B-BD48-B74B-053766599F98}" type="slidenum">
              <a:rPr kumimoji="1" lang="ja-JP" altLang="en-US" smtClean="0"/>
              <a:t>5</a:t>
            </a:fld>
            <a:endParaRPr kumimoji="1" lang="ja-JP" altLang="en-US" dirty="0"/>
          </a:p>
        </p:txBody>
      </p:sp>
    </p:spTree>
    <p:extLst>
      <p:ext uri="{BB962C8B-B14F-4D97-AF65-F5344CB8AC3E}">
        <p14:creationId xmlns:p14="http://schemas.microsoft.com/office/powerpoint/2010/main" val="1914132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40E7B9B-8821-4912-9EF2-574F8A62D0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530A-A53B-BD48-B74B-053766599F98}" type="slidenum">
              <a:rPr kumimoji="1" lang="ja-JP" altLang="en-US" sz="1800" b="1" i="0" u="none" strike="noStrike" kern="1200" cap="none" spc="0" normalizeH="0" baseline="0" noProof="0" smtClean="0">
                <a:ln>
                  <a:noFill/>
                </a:ln>
                <a:solidFill>
                  <a:srgbClr val="ED7D31">
                    <a:lumMod val="75000"/>
                  </a:srgb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1" lang="ja-JP" altLang="en-US" sz="1800" b="1" i="0" u="none" strike="noStrike" kern="1200" cap="none" spc="0" normalizeH="0" baseline="0" noProof="0" dirty="0">
              <a:ln>
                <a:noFill/>
              </a:ln>
              <a:solidFill>
                <a:srgbClr val="ED7D31">
                  <a:lumMod val="75000"/>
                </a:srgbClr>
              </a:solidFill>
              <a:effectLst/>
              <a:uLnTx/>
              <a:uFillTx/>
              <a:latin typeface="Calibri"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D9F04374-412C-4C6C-A69B-51D73204E582}"/>
              </a:ext>
            </a:extLst>
          </p:cNvPr>
          <p:cNvPicPr>
            <a:picLocks noChangeAspect="1"/>
          </p:cNvPicPr>
          <p:nvPr/>
        </p:nvPicPr>
        <p:blipFill>
          <a:blip r:embed="rId3"/>
          <a:stretch>
            <a:fillRect/>
          </a:stretch>
        </p:blipFill>
        <p:spPr>
          <a:xfrm>
            <a:off x="1246216" y="705338"/>
            <a:ext cx="2070650" cy="3348000"/>
          </a:xfrm>
          <a:prstGeom prst="rect">
            <a:avLst/>
          </a:prstGeom>
        </p:spPr>
      </p:pic>
    </p:spTree>
    <p:extLst>
      <p:ext uri="{BB962C8B-B14F-4D97-AF65-F5344CB8AC3E}">
        <p14:creationId xmlns:p14="http://schemas.microsoft.com/office/powerpoint/2010/main" val="3659637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E218A37-55A0-4809-9104-712CF8E35B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530A-A53B-BD48-B74B-053766599F98}" type="slidenum">
              <a:rPr kumimoji="1" lang="ja-JP" altLang="en-US" sz="1800" b="1" i="0" u="none" strike="noStrike" kern="1200" cap="none" spc="0" normalizeH="0" baseline="0" noProof="0" smtClean="0">
                <a:ln>
                  <a:noFill/>
                </a:ln>
                <a:solidFill>
                  <a:srgbClr val="ED7D31">
                    <a:lumMod val="75000"/>
                  </a:srgb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1" lang="ja-JP" altLang="en-US" sz="1800" b="1" i="0" u="none" strike="noStrike" kern="1200" cap="none" spc="0" normalizeH="0" baseline="0" noProof="0" dirty="0">
              <a:ln>
                <a:noFill/>
              </a:ln>
              <a:solidFill>
                <a:srgbClr val="ED7D31">
                  <a:lumMod val="75000"/>
                </a:srgbClr>
              </a:solidFill>
              <a:effectLst/>
              <a:uLnTx/>
              <a:uFillTx/>
              <a:latin typeface="Calibri" panose="020F0502020204030204"/>
              <a:ea typeface="游ゴシック" panose="020B0400000000000000" pitchFamily="50" charset="-128"/>
              <a:cs typeface="+mn-cs"/>
            </a:endParaRPr>
          </a:p>
        </p:txBody>
      </p:sp>
      <p:pic>
        <p:nvPicPr>
          <p:cNvPr id="8" name="図 7">
            <a:extLst>
              <a:ext uri="{FF2B5EF4-FFF2-40B4-BE49-F238E27FC236}">
                <a16:creationId xmlns:a16="http://schemas.microsoft.com/office/drawing/2014/main" id="{9050C38E-4AF1-4B8C-9057-2CC31968CEBF}"/>
              </a:ext>
            </a:extLst>
          </p:cNvPr>
          <p:cNvPicPr>
            <a:picLocks noChangeAspect="1"/>
          </p:cNvPicPr>
          <p:nvPr/>
        </p:nvPicPr>
        <p:blipFill>
          <a:blip r:embed="rId3"/>
          <a:stretch>
            <a:fillRect/>
          </a:stretch>
        </p:blipFill>
        <p:spPr>
          <a:xfrm>
            <a:off x="1246216" y="705338"/>
            <a:ext cx="2070650" cy="3348000"/>
          </a:xfrm>
          <a:prstGeom prst="rect">
            <a:avLst/>
          </a:prstGeom>
        </p:spPr>
      </p:pic>
      <p:sp>
        <p:nvSpPr>
          <p:cNvPr id="10" name="角丸四角形吹き出し 4">
            <a:extLst>
              <a:ext uri="{FF2B5EF4-FFF2-40B4-BE49-F238E27FC236}">
                <a16:creationId xmlns:a16="http://schemas.microsoft.com/office/drawing/2014/main" id="{21815185-4E60-4496-8E18-7F42D07ABC11}"/>
              </a:ext>
            </a:extLst>
          </p:cNvPr>
          <p:cNvSpPr/>
          <p:nvPr/>
        </p:nvSpPr>
        <p:spPr>
          <a:xfrm>
            <a:off x="2135560" y="4833256"/>
            <a:ext cx="7884000" cy="1044000"/>
          </a:xfrm>
          <a:prstGeom prst="wedgeRoundRectCallout">
            <a:avLst>
              <a:gd name="adj1" fmla="val -52352"/>
              <a:gd name="adj2" fmla="val -51970"/>
              <a:gd name="adj3" fmla="val 16667"/>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B1C38AA7-6315-417B-A57B-0A94B9D775AA}"/>
              </a:ext>
            </a:extLst>
          </p:cNvPr>
          <p:cNvSpPr txBox="1"/>
          <p:nvPr/>
        </p:nvSpPr>
        <p:spPr>
          <a:xfrm>
            <a:off x="2313509" y="4939759"/>
            <a:ext cx="776366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確かに服装はもっと自由にさせてもらいたい！</a:t>
            </a:r>
            <a:endParaRPr kumimoji="1" lang="en-US" altLang="ja-JP"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その代わり？守るべきマナーを新しい校則にしよう。</a:t>
            </a:r>
          </a:p>
        </p:txBody>
      </p:sp>
    </p:spTree>
    <p:extLst>
      <p:ext uri="{BB962C8B-B14F-4D97-AF65-F5344CB8AC3E}">
        <p14:creationId xmlns:p14="http://schemas.microsoft.com/office/powerpoint/2010/main" val="28790359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BAB0D00-CCAE-4C6D-87CA-66C9E0B20B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530A-A53B-BD48-B74B-053766599F98}" type="slidenum">
              <a:rPr kumimoji="1" lang="ja-JP" altLang="en-US" sz="1800" b="1" i="0" u="none" strike="noStrike" kern="1200" cap="none" spc="0" normalizeH="0" baseline="0" noProof="0" smtClean="0">
                <a:ln>
                  <a:noFill/>
                </a:ln>
                <a:solidFill>
                  <a:srgbClr val="ED7D31">
                    <a:lumMod val="75000"/>
                  </a:srgb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1" lang="ja-JP" altLang="en-US" sz="1800" b="1" i="0" u="none" strike="noStrike" kern="1200" cap="none" spc="0" normalizeH="0" baseline="0" noProof="0" dirty="0">
              <a:ln>
                <a:noFill/>
              </a:ln>
              <a:solidFill>
                <a:srgbClr val="ED7D31">
                  <a:lumMod val="75000"/>
                </a:srgbClr>
              </a:solidFill>
              <a:effectLst/>
              <a:uLnTx/>
              <a:uFillTx/>
              <a:latin typeface="Calibri"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B197940E-4E9D-4CE7-95A5-AE1407E3F508}"/>
              </a:ext>
            </a:extLst>
          </p:cNvPr>
          <p:cNvPicPr>
            <a:picLocks noChangeAspect="1"/>
          </p:cNvPicPr>
          <p:nvPr/>
        </p:nvPicPr>
        <p:blipFill>
          <a:blip r:embed="rId3"/>
          <a:stretch>
            <a:fillRect/>
          </a:stretch>
        </p:blipFill>
        <p:spPr>
          <a:xfrm>
            <a:off x="1136808" y="699383"/>
            <a:ext cx="2050072" cy="3348000"/>
          </a:xfrm>
          <a:prstGeom prst="rect">
            <a:avLst/>
          </a:prstGeom>
        </p:spPr>
      </p:pic>
    </p:spTree>
    <p:extLst>
      <p:ext uri="{BB962C8B-B14F-4D97-AF65-F5344CB8AC3E}">
        <p14:creationId xmlns:p14="http://schemas.microsoft.com/office/powerpoint/2010/main" val="3800001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7C2F879-5DDB-47FC-B512-28EC1BC4D5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530A-A53B-BD48-B74B-053766599F98}" type="slidenum">
              <a:rPr kumimoji="1" lang="ja-JP" altLang="en-US" sz="1800" b="1" i="0" u="none" strike="noStrike" kern="1200" cap="none" spc="0" normalizeH="0" baseline="0" noProof="0" smtClean="0">
                <a:ln>
                  <a:noFill/>
                </a:ln>
                <a:solidFill>
                  <a:srgbClr val="ED7D31">
                    <a:lumMod val="75000"/>
                  </a:srgb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1" lang="ja-JP" altLang="en-US" sz="1800" b="1" i="0" u="none" strike="noStrike" kern="1200" cap="none" spc="0" normalizeH="0" baseline="0" noProof="0" dirty="0">
              <a:ln>
                <a:noFill/>
              </a:ln>
              <a:solidFill>
                <a:srgbClr val="ED7D31">
                  <a:lumMod val="75000"/>
                </a:srgbClr>
              </a:solidFill>
              <a:effectLst/>
              <a:uLnTx/>
              <a:uFillTx/>
              <a:latin typeface="Calibri" panose="020F0502020204030204"/>
              <a:ea typeface="游ゴシック" panose="020B0400000000000000" pitchFamily="50" charset="-128"/>
              <a:cs typeface="+mn-cs"/>
            </a:endParaRPr>
          </a:p>
        </p:txBody>
      </p:sp>
      <p:pic>
        <p:nvPicPr>
          <p:cNvPr id="7" name="図 6">
            <a:extLst>
              <a:ext uri="{FF2B5EF4-FFF2-40B4-BE49-F238E27FC236}">
                <a16:creationId xmlns:a16="http://schemas.microsoft.com/office/drawing/2014/main" id="{1022E800-E66A-496A-8AC7-5FE3568F0049}"/>
              </a:ext>
            </a:extLst>
          </p:cNvPr>
          <p:cNvPicPr>
            <a:picLocks noChangeAspect="1"/>
          </p:cNvPicPr>
          <p:nvPr/>
        </p:nvPicPr>
        <p:blipFill>
          <a:blip r:embed="rId3"/>
          <a:stretch>
            <a:fillRect/>
          </a:stretch>
        </p:blipFill>
        <p:spPr>
          <a:xfrm>
            <a:off x="1136808" y="699383"/>
            <a:ext cx="2050072" cy="3348000"/>
          </a:xfrm>
          <a:prstGeom prst="rect">
            <a:avLst/>
          </a:prstGeom>
        </p:spPr>
      </p:pic>
      <p:sp>
        <p:nvSpPr>
          <p:cNvPr id="10" name="角丸四角形吹き出し 4">
            <a:extLst>
              <a:ext uri="{FF2B5EF4-FFF2-40B4-BE49-F238E27FC236}">
                <a16:creationId xmlns:a16="http://schemas.microsoft.com/office/drawing/2014/main" id="{54F74C3B-0F37-4C21-8DB5-C86648E65F55}"/>
              </a:ext>
            </a:extLst>
          </p:cNvPr>
          <p:cNvSpPr/>
          <p:nvPr/>
        </p:nvSpPr>
        <p:spPr>
          <a:xfrm>
            <a:off x="2135560" y="4833256"/>
            <a:ext cx="7884000" cy="1440000"/>
          </a:xfrm>
          <a:prstGeom prst="wedgeRoundRectCallout">
            <a:avLst>
              <a:gd name="adj1" fmla="val -52352"/>
              <a:gd name="adj2" fmla="val -51970"/>
              <a:gd name="adj3" fmla="val 16667"/>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06B0895C-9935-4B00-9B2B-503DFDF0AC4F}"/>
              </a:ext>
            </a:extLst>
          </p:cNvPr>
          <p:cNvSpPr txBox="1"/>
          <p:nvPr/>
        </p:nvSpPr>
        <p:spPr>
          <a:xfrm>
            <a:off x="2313509" y="4939759"/>
            <a:ext cx="7479933"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1.</a:t>
            </a:r>
            <a:r>
              <a:rPr kumimoji="1" lang="ja-JP" altLang="en-US"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先生も生徒も“あると嬉しい”校則にしよう</a:t>
            </a:r>
            <a:endParaRPr kumimoji="1" lang="en-US" altLang="ja-JP"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2.</a:t>
            </a:r>
            <a:r>
              <a:rPr kumimoji="1" lang="ja-JP" altLang="en-US"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令和らしい校則にしよう</a:t>
            </a:r>
            <a:endParaRPr kumimoji="1" lang="en-US" altLang="ja-JP"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3.</a:t>
            </a:r>
            <a:r>
              <a:rPr kumimoji="1" lang="ja-JP" altLang="en-US"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他の学校では聞いたことないような校則にしよう</a:t>
            </a:r>
          </a:p>
        </p:txBody>
      </p:sp>
    </p:spTree>
    <p:extLst>
      <p:ext uri="{BB962C8B-B14F-4D97-AF65-F5344CB8AC3E}">
        <p14:creationId xmlns:p14="http://schemas.microsoft.com/office/powerpoint/2010/main" val="14032165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F66AE70-A476-4AF6-9082-2669B774D7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530A-A53B-BD48-B74B-053766599F98}" type="slidenum">
              <a:rPr kumimoji="1" lang="ja-JP" altLang="en-US" sz="1800" b="1" i="0" u="none" strike="noStrike" kern="1200" cap="none" spc="0" normalizeH="0" baseline="0" noProof="0" smtClean="0">
                <a:ln>
                  <a:noFill/>
                </a:ln>
                <a:solidFill>
                  <a:srgbClr val="ED7D31">
                    <a:lumMod val="75000"/>
                  </a:srgb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1" lang="ja-JP" altLang="en-US" sz="1800" b="1" i="0" u="none" strike="noStrike" kern="1200" cap="none" spc="0" normalizeH="0" baseline="0" noProof="0" dirty="0">
              <a:ln>
                <a:noFill/>
              </a:ln>
              <a:solidFill>
                <a:srgbClr val="ED7D31">
                  <a:lumMod val="75000"/>
                </a:srgbClr>
              </a:solidFill>
              <a:effectLst/>
              <a:uLnTx/>
              <a:uFillTx/>
              <a:latin typeface="Calibri"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E278CD33-EAD5-4A45-B45C-89E3B83A9DC8}"/>
              </a:ext>
            </a:extLst>
          </p:cNvPr>
          <p:cNvPicPr>
            <a:picLocks noChangeAspect="1"/>
          </p:cNvPicPr>
          <p:nvPr/>
        </p:nvPicPr>
        <p:blipFill>
          <a:blip r:embed="rId3"/>
          <a:stretch>
            <a:fillRect/>
          </a:stretch>
        </p:blipFill>
        <p:spPr>
          <a:xfrm>
            <a:off x="1246216" y="685800"/>
            <a:ext cx="2070650" cy="3348000"/>
          </a:xfrm>
          <a:prstGeom prst="rect">
            <a:avLst/>
          </a:prstGeom>
        </p:spPr>
      </p:pic>
    </p:spTree>
    <p:extLst>
      <p:ext uri="{BB962C8B-B14F-4D97-AF65-F5344CB8AC3E}">
        <p14:creationId xmlns:p14="http://schemas.microsoft.com/office/powerpoint/2010/main" val="21683315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CC9EADA-7229-4F00-B587-4C04E15FC9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530A-A53B-BD48-B74B-053766599F98}" type="slidenum">
              <a:rPr kumimoji="1" lang="ja-JP" altLang="en-US" sz="1800" b="1" i="0" u="none" strike="noStrike" kern="1200" cap="none" spc="0" normalizeH="0" baseline="0" noProof="0" smtClean="0">
                <a:ln>
                  <a:noFill/>
                </a:ln>
                <a:solidFill>
                  <a:srgbClr val="ED7D31">
                    <a:lumMod val="75000"/>
                  </a:srgb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1" lang="ja-JP" altLang="en-US" sz="1800" b="1" i="0" u="none" strike="noStrike" kern="1200" cap="none" spc="0" normalizeH="0" baseline="0" noProof="0" dirty="0">
              <a:ln>
                <a:noFill/>
              </a:ln>
              <a:solidFill>
                <a:srgbClr val="ED7D31">
                  <a:lumMod val="75000"/>
                </a:srgbClr>
              </a:solidFill>
              <a:effectLst/>
              <a:uLnTx/>
              <a:uFillTx/>
              <a:latin typeface="Calibri" panose="020F0502020204030204"/>
              <a:ea typeface="游ゴシック" panose="020B0400000000000000" pitchFamily="50" charset="-128"/>
              <a:cs typeface="+mn-cs"/>
            </a:endParaRPr>
          </a:p>
        </p:txBody>
      </p:sp>
      <p:pic>
        <p:nvPicPr>
          <p:cNvPr id="12" name="図 11">
            <a:extLst>
              <a:ext uri="{FF2B5EF4-FFF2-40B4-BE49-F238E27FC236}">
                <a16:creationId xmlns:a16="http://schemas.microsoft.com/office/drawing/2014/main" id="{D92F1180-9E4C-477F-9954-3B547EC4F100}"/>
              </a:ext>
            </a:extLst>
          </p:cNvPr>
          <p:cNvPicPr>
            <a:picLocks noChangeAspect="1"/>
          </p:cNvPicPr>
          <p:nvPr/>
        </p:nvPicPr>
        <p:blipFill>
          <a:blip r:embed="rId3"/>
          <a:stretch>
            <a:fillRect/>
          </a:stretch>
        </p:blipFill>
        <p:spPr>
          <a:xfrm>
            <a:off x="1246216" y="685800"/>
            <a:ext cx="2070650" cy="3348000"/>
          </a:xfrm>
          <a:prstGeom prst="rect">
            <a:avLst/>
          </a:prstGeom>
        </p:spPr>
      </p:pic>
      <p:sp>
        <p:nvSpPr>
          <p:cNvPr id="14" name="角丸四角形吹き出し 4">
            <a:extLst>
              <a:ext uri="{FF2B5EF4-FFF2-40B4-BE49-F238E27FC236}">
                <a16:creationId xmlns:a16="http://schemas.microsoft.com/office/drawing/2014/main" id="{6F837817-80E1-4B8D-B625-59B1660D5EDA}"/>
              </a:ext>
            </a:extLst>
          </p:cNvPr>
          <p:cNvSpPr/>
          <p:nvPr/>
        </p:nvSpPr>
        <p:spPr>
          <a:xfrm>
            <a:off x="2135560" y="4833256"/>
            <a:ext cx="7884000" cy="1440000"/>
          </a:xfrm>
          <a:prstGeom prst="wedgeRoundRectCallout">
            <a:avLst>
              <a:gd name="adj1" fmla="val -52352"/>
              <a:gd name="adj2" fmla="val -51970"/>
              <a:gd name="adj3" fmla="val 16667"/>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E4CF22BB-AA09-464A-AF00-09DAA4F0776B}"/>
              </a:ext>
            </a:extLst>
          </p:cNvPr>
          <p:cNvSpPr txBox="1"/>
          <p:nvPr/>
        </p:nvSpPr>
        <p:spPr>
          <a:xfrm>
            <a:off x="2313509" y="4939759"/>
            <a:ext cx="7447873"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（心配性キャラ</a:t>
            </a:r>
            <a:r>
              <a:rPr kumimoji="1" lang="en-US" altLang="ja-JP"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a:t>
            </a:r>
            <a:r>
              <a:rPr kumimoji="1" lang="ja-JP" altLang="en-US"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ネガティブ思考キャラで）</a:t>
            </a:r>
            <a:endParaRPr kumimoji="1" lang="en-US" altLang="ja-JP"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先生にとっても生徒にとっても“あると嬉しい”</a:t>
            </a:r>
            <a:endParaRPr kumimoji="1" lang="en-US" altLang="ja-JP"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校則なんて、ありえないんじゃないかなあ・・・。</a:t>
            </a:r>
          </a:p>
        </p:txBody>
      </p:sp>
    </p:spTree>
    <p:extLst>
      <p:ext uri="{BB962C8B-B14F-4D97-AF65-F5344CB8AC3E}">
        <p14:creationId xmlns:p14="http://schemas.microsoft.com/office/powerpoint/2010/main" val="26782227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616E566-831A-4BA7-9F5D-D33888AE85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530A-A53B-BD48-B74B-053766599F98}" type="slidenum">
              <a:rPr kumimoji="1" lang="ja-JP" altLang="en-US" sz="1800" b="1" i="0" u="none" strike="noStrike" kern="1200" cap="none" spc="0" normalizeH="0" baseline="0" noProof="0" smtClean="0">
                <a:ln>
                  <a:noFill/>
                </a:ln>
                <a:solidFill>
                  <a:srgbClr val="ED7D31">
                    <a:lumMod val="75000"/>
                  </a:srgb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1" lang="ja-JP" altLang="en-US" sz="1800" b="1" i="0" u="none" strike="noStrike" kern="1200" cap="none" spc="0" normalizeH="0" baseline="0" noProof="0" dirty="0">
              <a:ln>
                <a:noFill/>
              </a:ln>
              <a:solidFill>
                <a:srgbClr val="ED7D31">
                  <a:lumMod val="75000"/>
                </a:srgbClr>
              </a:solidFill>
              <a:effectLst/>
              <a:uLnTx/>
              <a:uFillTx/>
              <a:latin typeface="Calibri"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8F291F55-E911-476E-966C-4D9975048C44}"/>
              </a:ext>
            </a:extLst>
          </p:cNvPr>
          <p:cNvPicPr>
            <a:picLocks noChangeAspect="1"/>
          </p:cNvPicPr>
          <p:nvPr/>
        </p:nvPicPr>
        <p:blipFill>
          <a:blip r:embed="rId3"/>
          <a:stretch>
            <a:fillRect/>
          </a:stretch>
        </p:blipFill>
        <p:spPr>
          <a:xfrm>
            <a:off x="1139659" y="746788"/>
            <a:ext cx="2084979" cy="3348000"/>
          </a:xfrm>
          <a:prstGeom prst="rect">
            <a:avLst/>
          </a:prstGeom>
        </p:spPr>
      </p:pic>
    </p:spTree>
    <p:extLst>
      <p:ext uri="{BB962C8B-B14F-4D97-AF65-F5344CB8AC3E}">
        <p14:creationId xmlns:p14="http://schemas.microsoft.com/office/powerpoint/2010/main" val="1816161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4D7915A-E362-4EDB-95FB-91071EF28D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530A-A53B-BD48-B74B-053766599F98}" type="slidenum">
              <a:rPr kumimoji="1" lang="ja-JP" altLang="en-US" sz="1800" b="1" i="0" u="none" strike="noStrike" kern="1200" cap="none" spc="0" normalizeH="0" baseline="0" noProof="0" smtClean="0">
                <a:ln>
                  <a:noFill/>
                </a:ln>
                <a:solidFill>
                  <a:srgbClr val="ED7D31">
                    <a:lumMod val="75000"/>
                  </a:srgb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1" lang="ja-JP" altLang="en-US" sz="1800" b="1" i="0" u="none" strike="noStrike" kern="1200" cap="none" spc="0" normalizeH="0" baseline="0" noProof="0" dirty="0">
              <a:ln>
                <a:noFill/>
              </a:ln>
              <a:solidFill>
                <a:srgbClr val="ED7D31">
                  <a:lumMod val="75000"/>
                </a:srgbClr>
              </a:solidFill>
              <a:effectLst/>
              <a:uLnTx/>
              <a:uFillTx/>
              <a:latin typeface="Calibri" panose="020F0502020204030204"/>
              <a:ea typeface="游ゴシック" panose="020B0400000000000000" pitchFamily="50" charset="-128"/>
              <a:cs typeface="+mn-cs"/>
            </a:endParaRPr>
          </a:p>
        </p:txBody>
      </p:sp>
      <p:pic>
        <p:nvPicPr>
          <p:cNvPr id="7" name="図 6">
            <a:extLst>
              <a:ext uri="{FF2B5EF4-FFF2-40B4-BE49-F238E27FC236}">
                <a16:creationId xmlns:a16="http://schemas.microsoft.com/office/drawing/2014/main" id="{137BC129-9128-4507-B224-FEAD2DBAC6B2}"/>
              </a:ext>
            </a:extLst>
          </p:cNvPr>
          <p:cNvPicPr>
            <a:picLocks noChangeAspect="1"/>
          </p:cNvPicPr>
          <p:nvPr/>
        </p:nvPicPr>
        <p:blipFill>
          <a:blip r:embed="rId3"/>
          <a:stretch>
            <a:fillRect/>
          </a:stretch>
        </p:blipFill>
        <p:spPr>
          <a:xfrm>
            <a:off x="1139659" y="746788"/>
            <a:ext cx="2084979" cy="3348000"/>
          </a:xfrm>
          <a:prstGeom prst="rect">
            <a:avLst/>
          </a:prstGeom>
        </p:spPr>
      </p:pic>
      <p:sp>
        <p:nvSpPr>
          <p:cNvPr id="10" name="角丸四角形吹き出し 4">
            <a:extLst>
              <a:ext uri="{FF2B5EF4-FFF2-40B4-BE49-F238E27FC236}">
                <a16:creationId xmlns:a16="http://schemas.microsoft.com/office/drawing/2014/main" id="{966A3B8B-008E-4989-87FE-C9EBDE36DCDF}"/>
              </a:ext>
            </a:extLst>
          </p:cNvPr>
          <p:cNvSpPr/>
          <p:nvPr/>
        </p:nvSpPr>
        <p:spPr>
          <a:xfrm>
            <a:off x="2135560" y="4833256"/>
            <a:ext cx="7884000" cy="1044000"/>
          </a:xfrm>
          <a:prstGeom prst="wedgeRoundRectCallout">
            <a:avLst>
              <a:gd name="adj1" fmla="val -52352"/>
              <a:gd name="adj2" fmla="val -51970"/>
              <a:gd name="adj3" fmla="val 16667"/>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1E5AE16D-0BE7-477B-8FFD-A0E167353BB2}"/>
              </a:ext>
            </a:extLst>
          </p:cNvPr>
          <p:cNvSpPr txBox="1"/>
          <p:nvPr/>
        </p:nvSpPr>
        <p:spPr>
          <a:xfrm>
            <a:off x="2313509" y="4939759"/>
            <a:ext cx="744787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さっきの隣のテーブルの案、いいと思う。</a:t>
            </a:r>
            <a:endParaRPr kumimoji="1" lang="en-US" altLang="ja-JP"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あいさつって先生も生徒もお互い嬉しい気がする。</a:t>
            </a:r>
            <a:endParaRPr kumimoji="1" lang="en-US" altLang="ja-JP"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endParaRPr>
          </a:p>
        </p:txBody>
      </p:sp>
    </p:spTree>
    <p:extLst>
      <p:ext uri="{BB962C8B-B14F-4D97-AF65-F5344CB8AC3E}">
        <p14:creationId xmlns:p14="http://schemas.microsoft.com/office/powerpoint/2010/main" val="34835796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B900B13-0ED6-4F8D-AD43-D72C3D2FDA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530A-A53B-BD48-B74B-053766599F98}" type="slidenum">
              <a:rPr kumimoji="1" lang="ja-JP" altLang="en-US" sz="1800" b="1" i="0" u="none" strike="noStrike" kern="1200" cap="none" spc="0" normalizeH="0" baseline="0" noProof="0" smtClean="0">
                <a:ln>
                  <a:noFill/>
                </a:ln>
                <a:solidFill>
                  <a:srgbClr val="ED7D31">
                    <a:lumMod val="75000"/>
                  </a:srgb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1" lang="ja-JP" altLang="en-US" sz="1800" b="1" i="0" u="none" strike="noStrike" kern="1200" cap="none" spc="0" normalizeH="0" baseline="0" noProof="0" dirty="0">
              <a:ln>
                <a:noFill/>
              </a:ln>
              <a:solidFill>
                <a:srgbClr val="ED7D31">
                  <a:lumMod val="75000"/>
                </a:srgbClr>
              </a:solidFill>
              <a:effectLst/>
              <a:uLnTx/>
              <a:uFillTx/>
              <a:latin typeface="Calibri" panose="020F0502020204030204"/>
              <a:ea typeface="游ゴシック" panose="020B0400000000000000" pitchFamily="50" charset="-128"/>
              <a:cs typeface="+mn-cs"/>
            </a:endParaRPr>
          </a:p>
        </p:txBody>
      </p:sp>
      <p:pic>
        <p:nvPicPr>
          <p:cNvPr id="4" name="図 3">
            <a:extLst>
              <a:ext uri="{FF2B5EF4-FFF2-40B4-BE49-F238E27FC236}">
                <a16:creationId xmlns:a16="http://schemas.microsoft.com/office/drawing/2014/main" id="{A7A292DB-1159-4674-88F5-4CC252FFAE98}"/>
              </a:ext>
            </a:extLst>
          </p:cNvPr>
          <p:cNvPicPr>
            <a:picLocks noChangeAspect="1"/>
          </p:cNvPicPr>
          <p:nvPr/>
        </p:nvPicPr>
        <p:blipFill>
          <a:blip r:embed="rId3"/>
          <a:stretch>
            <a:fillRect/>
          </a:stretch>
        </p:blipFill>
        <p:spPr>
          <a:xfrm>
            <a:off x="1175254" y="715528"/>
            <a:ext cx="2062368" cy="3348000"/>
          </a:xfrm>
          <a:prstGeom prst="rect">
            <a:avLst/>
          </a:prstGeom>
        </p:spPr>
      </p:pic>
    </p:spTree>
    <p:extLst>
      <p:ext uri="{BB962C8B-B14F-4D97-AF65-F5344CB8AC3E}">
        <p14:creationId xmlns:p14="http://schemas.microsoft.com/office/powerpoint/2010/main" val="31090351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29FA27-7AB2-4A41-B9B3-4C7722485B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530A-A53B-BD48-B74B-053766599F98}" type="slidenum">
              <a:rPr kumimoji="1" lang="ja-JP" altLang="en-US" sz="1800" b="1" i="0" u="none" strike="noStrike" kern="1200" cap="none" spc="0" normalizeH="0" baseline="0" noProof="0" smtClean="0">
                <a:ln>
                  <a:noFill/>
                </a:ln>
                <a:solidFill>
                  <a:srgbClr val="ED7D31">
                    <a:lumMod val="75000"/>
                  </a:srgb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1" lang="ja-JP" altLang="en-US" sz="1800" b="1" i="0" u="none" strike="noStrike" kern="1200" cap="none" spc="0" normalizeH="0" baseline="0" noProof="0" dirty="0">
              <a:ln>
                <a:noFill/>
              </a:ln>
              <a:solidFill>
                <a:srgbClr val="ED7D31">
                  <a:lumMod val="75000"/>
                </a:srgbClr>
              </a:solidFill>
              <a:effectLst/>
              <a:uLnTx/>
              <a:uFillTx/>
              <a:latin typeface="Calibri" panose="020F0502020204030204"/>
              <a:ea typeface="游ゴシック" panose="020B0400000000000000" pitchFamily="50" charset="-128"/>
              <a:cs typeface="+mn-cs"/>
            </a:endParaRPr>
          </a:p>
        </p:txBody>
      </p:sp>
      <p:pic>
        <p:nvPicPr>
          <p:cNvPr id="8" name="図 7">
            <a:extLst>
              <a:ext uri="{FF2B5EF4-FFF2-40B4-BE49-F238E27FC236}">
                <a16:creationId xmlns:a16="http://schemas.microsoft.com/office/drawing/2014/main" id="{C662C513-6B34-40A3-A1C7-79536D8CA0CB}"/>
              </a:ext>
            </a:extLst>
          </p:cNvPr>
          <p:cNvPicPr>
            <a:picLocks noChangeAspect="1"/>
          </p:cNvPicPr>
          <p:nvPr/>
        </p:nvPicPr>
        <p:blipFill>
          <a:blip r:embed="rId3"/>
          <a:stretch>
            <a:fillRect/>
          </a:stretch>
        </p:blipFill>
        <p:spPr>
          <a:xfrm>
            <a:off x="1175254" y="715528"/>
            <a:ext cx="2062368" cy="3348000"/>
          </a:xfrm>
          <a:prstGeom prst="rect">
            <a:avLst/>
          </a:prstGeom>
        </p:spPr>
      </p:pic>
      <p:sp>
        <p:nvSpPr>
          <p:cNvPr id="10" name="角丸四角形吹き出し 4">
            <a:extLst>
              <a:ext uri="{FF2B5EF4-FFF2-40B4-BE49-F238E27FC236}">
                <a16:creationId xmlns:a16="http://schemas.microsoft.com/office/drawing/2014/main" id="{C4894EF5-9229-4768-BBEA-A6A33E9CF938}"/>
              </a:ext>
            </a:extLst>
          </p:cNvPr>
          <p:cNvSpPr/>
          <p:nvPr/>
        </p:nvSpPr>
        <p:spPr>
          <a:xfrm>
            <a:off x="2135560" y="4833256"/>
            <a:ext cx="7884000" cy="1044000"/>
          </a:xfrm>
          <a:prstGeom prst="wedgeRoundRectCallout">
            <a:avLst>
              <a:gd name="adj1" fmla="val -52352"/>
              <a:gd name="adj2" fmla="val -51970"/>
              <a:gd name="adj3" fmla="val 16667"/>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7935FA9B-BC42-4D28-9D9F-86E292372A39}"/>
              </a:ext>
            </a:extLst>
          </p:cNvPr>
          <p:cNvSpPr txBox="1"/>
          <p:nvPr/>
        </p:nvSpPr>
        <p:spPr>
          <a:xfrm>
            <a:off x="2313509" y="4939759"/>
            <a:ext cx="713208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あいさつはあいさつでも、他では聞いたことない</a:t>
            </a:r>
            <a:endParaRPr kumimoji="1" lang="en-US" altLang="ja-JP"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あいさつにしてみたい！</a:t>
            </a:r>
            <a:endParaRPr kumimoji="1" lang="en-US" altLang="ja-JP"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endParaRPr>
          </a:p>
        </p:txBody>
      </p:sp>
    </p:spTree>
    <p:extLst>
      <p:ext uri="{BB962C8B-B14F-4D97-AF65-F5344CB8AC3E}">
        <p14:creationId xmlns:p14="http://schemas.microsoft.com/office/powerpoint/2010/main" val="327605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1086" y="2890391"/>
            <a:ext cx="5929829" cy="1077218"/>
          </a:xfrm>
          <a:prstGeom prst="rect">
            <a:avLst/>
          </a:prstGeom>
          <a:noFill/>
        </p:spPr>
        <p:txBody>
          <a:bodyPr wrap="none" rtlCol="0">
            <a:spAutoFit/>
          </a:bodyPr>
          <a:lstStyle/>
          <a:p>
            <a:pPr algn="ctr" defTabSz="457200"/>
            <a:r>
              <a:rPr kumimoji="0" lang="ja-JP" altLang="en-US" sz="3200" dirty="0">
                <a:solidFill>
                  <a:schemeClr val="accent6">
                    <a:lumMod val="75000"/>
                  </a:schemeClr>
                </a:solidFill>
                <a:latin typeface="みんなの文字ゴStd M" pitchFamily="34" charset="-128"/>
                <a:ea typeface="みんなの文字ゴStd M" pitchFamily="34" charset="-128"/>
                <a:cs typeface="AXIS Std M"/>
              </a:rPr>
              <a:t>同じテーブルに着いている人が</a:t>
            </a:r>
            <a:endParaRPr kumimoji="0" lang="en-US" altLang="ja-JP" sz="3200" dirty="0">
              <a:solidFill>
                <a:schemeClr val="accent6">
                  <a:lumMod val="75000"/>
                </a:schemeClr>
              </a:solidFill>
              <a:latin typeface="みんなの文字ゴStd M" pitchFamily="34" charset="-128"/>
              <a:ea typeface="みんなの文字ゴStd M" pitchFamily="34" charset="-128"/>
              <a:cs typeface="AXIS Std M"/>
            </a:endParaRPr>
          </a:p>
          <a:p>
            <a:pPr algn="ctr" defTabSz="457200"/>
            <a:r>
              <a:rPr kumimoji="0" lang="ja-JP" altLang="en-US" sz="3200" dirty="0">
                <a:solidFill>
                  <a:schemeClr val="accent6">
                    <a:lumMod val="75000"/>
                  </a:schemeClr>
                </a:solidFill>
                <a:latin typeface="みんなの文字ゴStd M" pitchFamily="34" charset="-128"/>
                <a:ea typeface="みんなの文字ゴStd M" pitchFamily="34" charset="-128"/>
                <a:cs typeface="AXIS Std M"/>
              </a:rPr>
              <a:t>　今日のチームメイトです。</a:t>
            </a:r>
            <a:endParaRPr kumimoji="0" lang="en-US" altLang="ja-JP" sz="3200" dirty="0">
              <a:solidFill>
                <a:schemeClr val="accent6">
                  <a:lumMod val="75000"/>
                </a:schemeClr>
              </a:solidFill>
              <a:latin typeface="みんなの文字ゴStd M" pitchFamily="34" charset="-128"/>
              <a:ea typeface="みんなの文字ゴStd M" pitchFamily="34" charset="-128"/>
              <a:cs typeface="AXIS Std M"/>
            </a:endParaRPr>
          </a:p>
        </p:txBody>
      </p:sp>
      <p:sp>
        <p:nvSpPr>
          <p:cNvPr id="2" name="テキスト ボックス 1"/>
          <p:cNvSpPr txBox="1"/>
          <p:nvPr/>
        </p:nvSpPr>
        <p:spPr>
          <a:xfrm>
            <a:off x="2063552" y="692697"/>
            <a:ext cx="1415772" cy="461665"/>
          </a:xfrm>
          <a:prstGeom prst="rect">
            <a:avLst/>
          </a:prstGeom>
          <a:noFill/>
        </p:spPr>
        <p:txBody>
          <a:bodyPr wrap="none" rtlCol="0">
            <a:spAutoFit/>
          </a:bodyPr>
          <a:lstStyle/>
          <a:p>
            <a:r>
              <a:rPr lang="ja-JP" altLang="en-US" sz="2400" dirty="0">
                <a:solidFill>
                  <a:schemeClr val="accent6">
                    <a:lumMod val="75000"/>
                  </a:schemeClr>
                </a:solidFill>
                <a:latin typeface="みんなの文字ゴStd M" pitchFamily="34" charset="-128"/>
                <a:ea typeface="みんなの文字ゴStd M" pitchFamily="34" charset="-128"/>
              </a:rPr>
              <a:t>ルール①</a:t>
            </a:r>
          </a:p>
        </p:txBody>
      </p:sp>
      <p:sp>
        <p:nvSpPr>
          <p:cNvPr id="5" name="スライド番号プレースホルダー 4">
            <a:extLst>
              <a:ext uri="{FF2B5EF4-FFF2-40B4-BE49-F238E27FC236}">
                <a16:creationId xmlns:a16="http://schemas.microsoft.com/office/drawing/2014/main" id="{2E1867EC-39C3-4752-BAA4-4F6DCD0F81B8}"/>
              </a:ext>
            </a:extLst>
          </p:cNvPr>
          <p:cNvSpPr>
            <a:spLocks noGrp="1"/>
          </p:cNvSpPr>
          <p:nvPr>
            <p:ph type="sldNum" sz="quarter" idx="12"/>
          </p:nvPr>
        </p:nvSpPr>
        <p:spPr/>
        <p:txBody>
          <a:bodyPr/>
          <a:lstStyle/>
          <a:p>
            <a:fld id="{BD4F530A-A53B-BD48-B74B-053766599F98}" type="slidenum">
              <a:rPr kumimoji="1" lang="ja-JP" altLang="en-US" smtClean="0"/>
              <a:t>6</a:t>
            </a:fld>
            <a:endParaRPr kumimoji="1" lang="ja-JP" altLang="en-US" dirty="0"/>
          </a:p>
        </p:txBody>
      </p:sp>
      <p:pic>
        <p:nvPicPr>
          <p:cNvPr id="1026" name="Picture 2" descr="会議のイラスト（老若男女） | かわいいフリー素材集 いらすとや">
            <a:extLst>
              <a:ext uri="{FF2B5EF4-FFF2-40B4-BE49-F238E27FC236}">
                <a16:creationId xmlns:a16="http://schemas.microsoft.com/office/drawing/2014/main" id="{9A41727C-E1E1-4BC9-B2CB-D9C1D1EC9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3679" y="4436827"/>
            <a:ext cx="1739534" cy="18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1238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5E7841B-6CE4-42D5-928C-ADBE519BD9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530A-A53B-BD48-B74B-053766599F98}" type="slidenum">
              <a:rPr kumimoji="1" lang="ja-JP" altLang="en-US" sz="1800" b="1" i="0" u="none" strike="noStrike" kern="1200" cap="none" spc="0" normalizeH="0" baseline="0" noProof="0" smtClean="0">
                <a:ln>
                  <a:noFill/>
                </a:ln>
                <a:solidFill>
                  <a:srgbClr val="ED7D31">
                    <a:lumMod val="75000"/>
                  </a:srgb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1" lang="ja-JP" altLang="en-US" sz="1800" b="1" i="0" u="none" strike="noStrike" kern="1200" cap="none" spc="0" normalizeH="0" baseline="0" noProof="0" dirty="0">
              <a:ln>
                <a:noFill/>
              </a:ln>
              <a:solidFill>
                <a:srgbClr val="ED7D31">
                  <a:lumMod val="75000"/>
                </a:srgbClr>
              </a:solidFill>
              <a:effectLst/>
              <a:uLnTx/>
              <a:uFillTx/>
              <a:latin typeface="Calibri"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1E0672A2-A4BE-4D95-815C-5E06D4A44757}"/>
              </a:ext>
            </a:extLst>
          </p:cNvPr>
          <p:cNvPicPr>
            <a:picLocks noChangeAspect="1"/>
          </p:cNvPicPr>
          <p:nvPr/>
        </p:nvPicPr>
        <p:blipFill>
          <a:blip r:embed="rId3"/>
          <a:stretch>
            <a:fillRect/>
          </a:stretch>
        </p:blipFill>
        <p:spPr>
          <a:xfrm>
            <a:off x="993084" y="765000"/>
            <a:ext cx="2157445" cy="3348000"/>
          </a:xfrm>
          <a:prstGeom prst="rect">
            <a:avLst/>
          </a:prstGeom>
        </p:spPr>
      </p:pic>
    </p:spTree>
    <p:extLst>
      <p:ext uri="{BB962C8B-B14F-4D97-AF65-F5344CB8AC3E}">
        <p14:creationId xmlns:p14="http://schemas.microsoft.com/office/powerpoint/2010/main" val="15534681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5522E79-414D-4186-86FA-98A8D64E7F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530A-A53B-BD48-B74B-053766599F98}" type="slidenum">
              <a:rPr kumimoji="1" lang="ja-JP" altLang="en-US" sz="1800" b="1" i="0" u="none" strike="noStrike" kern="1200" cap="none" spc="0" normalizeH="0" baseline="0" noProof="0" smtClean="0">
                <a:ln>
                  <a:noFill/>
                </a:ln>
                <a:solidFill>
                  <a:srgbClr val="ED7D31">
                    <a:lumMod val="75000"/>
                  </a:srgb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1" lang="ja-JP" altLang="en-US" sz="1800" b="1" i="0" u="none" strike="noStrike" kern="1200" cap="none" spc="0" normalizeH="0" baseline="0" noProof="0" dirty="0">
              <a:ln>
                <a:noFill/>
              </a:ln>
              <a:solidFill>
                <a:srgbClr val="ED7D31">
                  <a:lumMod val="75000"/>
                </a:srgbClr>
              </a:solidFill>
              <a:effectLst/>
              <a:uLnTx/>
              <a:uFillTx/>
              <a:latin typeface="Calibri" panose="020F0502020204030204"/>
              <a:ea typeface="游ゴシック" panose="020B0400000000000000" pitchFamily="50" charset="-128"/>
              <a:cs typeface="+mn-cs"/>
            </a:endParaRPr>
          </a:p>
        </p:txBody>
      </p:sp>
      <p:sp>
        <p:nvSpPr>
          <p:cNvPr id="9" name="角丸四角形吹き出し 4">
            <a:extLst>
              <a:ext uri="{FF2B5EF4-FFF2-40B4-BE49-F238E27FC236}">
                <a16:creationId xmlns:a16="http://schemas.microsoft.com/office/drawing/2014/main" id="{E9D7B72E-302D-4293-BBE0-DD5E6850F16F}"/>
              </a:ext>
            </a:extLst>
          </p:cNvPr>
          <p:cNvSpPr/>
          <p:nvPr/>
        </p:nvSpPr>
        <p:spPr>
          <a:xfrm>
            <a:off x="2135560" y="4833256"/>
            <a:ext cx="7884000" cy="1044000"/>
          </a:xfrm>
          <a:prstGeom prst="wedgeRoundRectCallout">
            <a:avLst>
              <a:gd name="adj1" fmla="val -52352"/>
              <a:gd name="adj2" fmla="val -51970"/>
              <a:gd name="adj3" fmla="val 16667"/>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EA5553A6-AFAF-4358-88A3-F943B95DE5B5}"/>
              </a:ext>
            </a:extLst>
          </p:cNvPr>
          <p:cNvSpPr txBox="1"/>
          <p:nvPr/>
        </p:nvSpPr>
        <p:spPr>
          <a:xfrm>
            <a:off x="2313509" y="4939759"/>
            <a:ext cx="586891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他では聞いたことないあいさつ・・・。</a:t>
            </a:r>
            <a:endParaRPr kumimoji="1" lang="en-US" altLang="ja-JP"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たとえば振り付けアリのあいさつとか。</a:t>
            </a:r>
            <a:endParaRPr kumimoji="1" lang="en-US" altLang="ja-JP"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endParaRPr>
          </a:p>
        </p:txBody>
      </p:sp>
      <p:pic>
        <p:nvPicPr>
          <p:cNvPr id="11" name="図 10">
            <a:extLst>
              <a:ext uri="{FF2B5EF4-FFF2-40B4-BE49-F238E27FC236}">
                <a16:creationId xmlns:a16="http://schemas.microsoft.com/office/drawing/2014/main" id="{4232551A-8A46-4B3F-91FB-B518B442F17B}"/>
              </a:ext>
            </a:extLst>
          </p:cNvPr>
          <p:cNvPicPr>
            <a:picLocks noChangeAspect="1"/>
          </p:cNvPicPr>
          <p:nvPr/>
        </p:nvPicPr>
        <p:blipFill>
          <a:blip r:embed="rId3"/>
          <a:stretch>
            <a:fillRect/>
          </a:stretch>
        </p:blipFill>
        <p:spPr>
          <a:xfrm>
            <a:off x="993084" y="765000"/>
            <a:ext cx="2157445" cy="3348000"/>
          </a:xfrm>
          <a:prstGeom prst="rect">
            <a:avLst/>
          </a:prstGeom>
        </p:spPr>
      </p:pic>
    </p:spTree>
    <p:extLst>
      <p:ext uri="{BB962C8B-B14F-4D97-AF65-F5344CB8AC3E}">
        <p14:creationId xmlns:p14="http://schemas.microsoft.com/office/powerpoint/2010/main" val="25539445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19EFE90-211C-4EAF-A249-4E549B95A4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530A-A53B-BD48-B74B-053766599F98}" type="slidenum">
              <a:rPr kumimoji="1" lang="ja-JP" altLang="en-US" sz="1800" b="1" i="0" u="none" strike="noStrike" kern="1200" cap="none" spc="0" normalizeH="0" baseline="0" noProof="0" smtClean="0">
                <a:ln>
                  <a:noFill/>
                </a:ln>
                <a:solidFill>
                  <a:srgbClr val="ED7D31">
                    <a:lumMod val="75000"/>
                  </a:srgb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1" lang="ja-JP" altLang="en-US" sz="1800" b="1" i="0" u="none" strike="noStrike" kern="1200" cap="none" spc="0" normalizeH="0" baseline="0" noProof="0" dirty="0">
              <a:ln>
                <a:noFill/>
              </a:ln>
              <a:solidFill>
                <a:srgbClr val="ED7D31">
                  <a:lumMod val="75000"/>
                </a:srgbClr>
              </a:solidFill>
              <a:effectLst/>
              <a:uLnTx/>
              <a:uFillTx/>
              <a:latin typeface="Calibri"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83A652FA-2F28-4385-9B9E-75755F630171}"/>
              </a:ext>
            </a:extLst>
          </p:cNvPr>
          <p:cNvPicPr>
            <a:picLocks noChangeAspect="1"/>
          </p:cNvPicPr>
          <p:nvPr/>
        </p:nvPicPr>
        <p:blipFill>
          <a:blip r:embed="rId3"/>
          <a:stretch>
            <a:fillRect/>
          </a:stretch>
        </p:blipFill>
        <p:spPr>
          <a:xfrm>
            <a:off x="1181903" y="641732"/>
            <a:ext cx="2117316" cy="3348000"/>
          </a:xfrm>
          <a:prstGeom prst="rect">
            <a:avLst/>
          </a:prstGeom>
        </p:spPr>
      </p:pic>
    </p:spTree>
    <p:extLst>
      <p:ext uri="{BB962C8B-B14F-4D97-AF65-F5344CB8AC3E}">
        <p14:creationId xmlns:p14="http://schemas.microsoft.com/office/powerpoint/2010/main" val="16342961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9B37ADB-D3C1-43EA-BDC3-E294931AF9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530A-A53B-BD48-B74B-053766599F98}" type="slidenum">
              <a:rPr kumimoji="1" lang="ja-JP" altLang="en-US" sz="1800" b="1" i="0" u="none" strike="noStrike" kern="1200" cap="none" spc="0" normalizeH="0" baseline="0" noProof="0" smtClean="0">
                <a:ln>
                  <a:noFill/>
                </a:ln>
                <a:solidFill>
                  <a:srgbClr val="ED7D31">
                    <a:lumMod val="75000"/>
                  </a:srgb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1" lang="ja-JP" altLang="en-US" sz="1800" b="1" i="0" u="none" strike="noStrike" kern="1200" cap="none" spc="0" normalizeH="0" baseline="0" noProof="0" dirty="0">
              <a:ln>
                <a:noFill/>
              </a:ln>
              <a:solidFill>
                <a:srgbClr val="ED7D31">
                  <a:lumMod val="75000"/>
                </a:srgbClr>
              </a:solidFill>
              <a:effectLst/>
              <a:uLnTx/>
              <a:uFillTx/>
              <a:latin typeface="Calibri" panose="020F0502020204030204"/>
              <a:ea typeface="游ゴシック" panose="020B0400000000000000" pitchFamily="50" charset="-128"/>
              <a:cs typeface="+mn-cs"/>
            </a:endParaRPr>
          </a:p>
        </p:txBody>
      </p:sp>
      <p:sp>
        <p:nvSpPr>
          <p:cNvPr id="9" name="角丸四角形吹き出し 4">
            <a:extLst>
              <a:ext uri="{FF2B5EF4-FFF2-40B4-BE49-F238E27FC236}">
                <a16:creationId xmlns:a16="http://schemas.microsoft.com/office/drawing/2014/main" id="{C6C69FD2-E088-4E93-ADA8-C8D9B8F1B9C1}"/>
              </a:ext>
            </a:extLst>
          </p:cNvPr>
          <p:cNvSpPr/>
          <p:nvPr/>
        </p:nvSpPr>
        <p:spPr>
          <a:xfrm>
            <a:off x="2135560" y="4833256"/>
            <a:ext cx="7884000" cy="1512000"/>
          </a:xfrm>
          <a:prstGeom prst="wedgeRoundRectCallout">
            <a:avLst>
              <a:gd name="adj1" fmla="val -52352"/>
              <a:gd name="adj2" fmla="val -51970"/>
              <a:gd name="adj3" fmla="val 16667"/>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9998FE2E-4700-4303-A019-DF38BE64CF99}"/>
              </a:ext>
            </a:extLst>
          </p:cNvPr>
          <p:cNvSpPr txBox="1"/>
          <p:nvPr/>
        </p:nvSpPr>
        <p:spPr>
          <a:xfrm>
            <a:off x="2313509" y="4939759"/>
            <a:ext cx="6816290"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○○さん、どう思う？</a:t>
            </a:r>
            <a:endParaRPr kumimoji="1" lang="en-US" altLang="ja-JP"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私は振り付けアリのあいさつ、</a:t>
            </a:r>
            <a:endParaRPr kumimoji="1" lang="en-US" altLang="ja-JP"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ちょっと恥ずかしいけど面白いなって思った。</a:t>
            </a:r>
            <a:endParaRPr kumimoji="1" lang="en-US" altLang="ja-JP"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endParaRPr>
          </a:p>
        </p:txBody>
      </p:sp>
      <p:pic>
        <p:nvPicPr>
          <p:cNvPr id="11" name="図 10">
            <a:extLst>
              <a:ext uri="{FF2B5EF4-FFF2-40B4-BE49-F238E27FC236}">
                <a16:creationId xmlns:a16="http://schemas.microsoft.com/office/drawing/2014/main" id="{740CFB78-2C43-49B0-A09D-F14981FEB97B}"/>
              </a:ext>
            </a:extLst>
          </p:cNvPr>
          <p:cNvPicPr>
            <a:picLocks noChangeAspect="1"/>
          </p:cNvPicPr>
          <p:nvPr/>
        </p:nvPicPr>
        <p:blipFill>
          <a:blip r:embed="rId3"/>
          <a:stretch>
            <a:fillRect/>
          </a:stretch>
        </p:blipFill>
        <p:spPr>
          <a:xfrm>
            <a:off x="1181903" y="641732"/>
            <a:ext cx="2117316" cy="3348000"/>
          </a:xfrm>
          <a:prstGeom prst="rect">
            <a:avLst/>
          </a:prstGeom>
        </p:spPr>
      </p:pic>
    </p:spTree>
    <p:extLst>
      <p:ext uri="{BB962C8B-B14F-4D97-AF65-F5344CB8AC3E}">
        <p14:creationId xmlns:p14="http://schemas.microsoft.com/office/powerpoint/2010/main" val="19409504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6"/>
          <p:cNvSpPr/>
          <p:nvPr/>
        </p:nvSpPr>
        <p:spPr>
          <a:xfrm>
            <a:off x="1703512" y="548680"/>
            <a:ext cx="2304000" cy="3600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0" i="0" u="none" strike="noStrike" kern="1200" cap="none" spc="0" normalizeH="0" baseline="0" noProof="0" dirty="0">
                <a:ln>
                  <a:noFill/>
                </a:ln>
                <a:solidFill>
                  <a:prstClr val="white"/>
                </a:solidFill>
                <a:effectLst/>
                <a:uLnTx/>
                <a:uFillTx/>
                <a:latin typeface="みんなの文字ゴStd M" pitchFamily="34" charset="-128"/>
                <a:ea typeface="みんなの文字ゴStd M" pitchFamily="34" charset="-128"/>
                <a:cs typeface="+mn-cs"/>
              </a:rPr>
              <a:t>発表</a:t>
            </a:r>
            <a:endParaRPr kumimoji="0" lang="en-US" sz="3600" b="0" i="0" u="none" strike="noStrike" kern="1200" cap="none" spc="0" normalizeH="0" baseline="0" noProof="0" dirty="0">
              <a:ln>
                <a:noFill/>
              </a:ln>
              <a:solidFill>
                <a:prstClr val="white"/>
              </a:solidFill>
              <a:effectLst/>
              <a:uLnTx/>
              <a:uFillTx/>
              <a:latin typeface="みんなの文字ゴStd M" pitchFamily="34" charset="-128"/>
              <a:ea typeface="みんなの文字ゴStd M" pitchFamily="34" charset="-128"/>
              <a:cs typeface="+mn-cs"/>
            </a:endParaRPr>
          </a:p>
        </p:txBody>
      </p:sp>
      <p:sp>
        <p:nvSpPr>
          <p:cNvPr id="2" name="スライド番号プレースホルダー 1">
            <a:extLst>
              <a:ext uri="{FF2B5EF4-FFF2-40B4-BE49-F238E27FC236}">
                <a16:creationId xmlns:a16="http://schemas.microsoft.com/office/drawing/2014/main" id="{F4899FF2-FFA6-4645-BAB2-F1B8734094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530A-A53B-BD48-B74B-053766599F98}" type="slidenum">
              <a:rPr kumimoji="1" lang="ja-JP" altLang="en-US" sz="1800" b="1" i="0" u="none" strike="noStrike" kern="1200" cap="none" spc="0" normalizeH="0" baseline="0" noProof="0" smtClean="0">
                <a:ln>
                  <a:noFill/>
                </a:ln>
                <a:solidFill>
                  <a:srgbClr val="ED7D31">
                    <a:lumMod val="75000"/>
                  </a:srgb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1" lang="ja-JP" altLang="en-US" sz="1800" b="1" i="0" u="none" strike="noStrike" kern="1200" cap="none" spc="0" normalizeH="0" baseline="0" noProof="0" dirty="0">
              <a:ln>
                <a:noFill/>
              </a:ln>
              <a:solidFill>
                <a:srgbClr val="ED7D31">
                  <a:lumMod val="75000"/>
                </a:srgb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74057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6"/>
          <p:cNvSpPr/>
          <p:nvPr/>
        </p:nvSpPr>
        <p:spPr>
          <a:xfrm>
            <a:off x="1703512" y="548680"/>
            <a:ext cx="2304000" cy="3600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0" i="0" u="none" strike="noStrike" kern="1200" cap="none" spc="0" normalizeH="0" baseline="0" noProof="0" dirty="0">
                <a:ln>
                  <a:noFill/>
                </a:ln>
                <a:solidFill>
                  <a:prstClr val="white"/>
                </a:solidFill>
                <a:effectLst/>
                <a:uLnTx/>
                <a:uFillTx/>
                <a:latin typeface="みんなの文字ゴStd M" pitchFamily="34" charset="-128"/>
                <a:ea typeface="みんなの文字ゴStd M" pitchFamily="34" charset="-128"/>
                <a:cs typeface="+mn-cs"/>
              </a:rPr>
              <a:t>発表</a:t>
            </a:r>
            <a:endParaRPr kumimoji="0" lang="en-US" sz="3600" b="0" i="0" u="none" strike="noStrike" kern="1200" cap="none" spc="0" normalizeH="0" baseline="0" noProof="0" dirty="0">
              <a:ln>
                <a:noFill/>
              </a:ln>
              <a:solidFill>
                <a:prstClr val="white"/>
              </a:solidFill>
              <a:effectLst/>
              <a:uLnTx/>
              <a:uFillTx/>
              <a:latin typeface="みんなの文字ゴStd M" pitchFamily="34" charset="-128"/>
              <a:ea typeface="みんなの文字ゴStd M" pitchFamily="34" charset="-128"/>
              <a:cs typeface="+mn-cs"/>
            </a:endParaRPr>
          </a:p>
        </p:txBody>
      </p:sp>
      <p:sp>
        <p:nvSpPr>
          <p:cNvPr id="2" name="スライド番号プレースホルダー 1">
            <a:extLst>
              <a:ext uri="{FF2B5EF4-FFF2-40B4-BE49-F238E27FC236}">
                <a16:creationId xmlns:a16="http://schemas.microsoft.com/office/drawing/2014/main" id="{4003102C-228B-4262-9C98-6EB94AE3B9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530A-A53B-BD48-B74B-053766599F98}" type="slidenum">
              <a:rPr kumimoji="1" lang="ja-JP" altLang="en-US" sz="1800" b="1" i="0" u="none" strike="noStrike" kern="1200" cap="none" spc="0" normalizeH="0" baseline="0" noProof="0" smtClean="0">
                <a:ln>
                  <a:noFill/>
                </a:ln>
                <a:solidFill>
                  <a:srgbClr val="ED7D31">
                    <a:lumMod val="75000"/>
                  </a:srgb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1" lang="ja-JP" altLang="en-US" sz="1800" b="1" i="0" u="none" strike="noStrike" kern="1200" cap="none" spc="0" normalizeH="0" baseline="0" noProof="0" dirty="0">
              <a:ln>
                <a:noFill/>
              </a:ln>
              <a:solidFill>
                <a:srgbClr val="ED7D31">
                  <a:lumMod val="75000"/>
                </a:srgbClr>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22AE5A99-43C8-40CD-AF29-399CE0DDD1BE}"/>
              </a:ext>
            </a:extLst>
          </p:cNvPr>
          <p:cNvSpPr txBox="1"/>
          <p:nvPr/>
        </p:nvSpPr>
        <p:spPr>
          <a:xfrm>
            <a:off x="1753449" y="4289130"/>
            <a:ext cx="146706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ED7D31"/>
                </a:solidFill>
                <a:effectLst/>
                <a:uLnTx/>
                <a:uFillTx/>
                <a:latin typeface="みんなの文字ゴStd M" pitchFamily="34" charset="-128"/>
                <a:ea typeface="みんなの文字ゴStd M" pitchFamily="34" charset="-128"/>
                <a:cs typeface="+mn-cs"/>
              </a:rPr>
              <a:t>新しい校則</a:t>
            </a:r>
          </a:p>
        </p:txBody>
      </p:sp>
      <p:sp>
        <p:nvSpPr>
          <p:cNvPr id="9" name="角丸四角形吹き出し 4">
            <a:extLst>
              <a:ext uri="{FF2B5EF4-FFF2-40B4-BE49-F238E27FC236}">
                <a16:creationId xmlns:a16="http://schemas.microsoft.com/office/drawing/2014/main" id="{83CCA165-2078-42C8-8D2B-F4ECDDA2F215}"/>
              </a:ext>
            </a:extLst>
          </p:cNvPr>
          <p:cNvSpPr/>
          <p:nvPr/>
        </p:nvSpPr>
        <p:spPr>
          <a:xfrm>
            <a:off x="2135560" y="4833256"/>
            <a:ext cx="7884000" cy="1512000"/>
          </a:xfrm>
          <a:prstGeom prst="wedgeRoundRectCallout">
            <a:avLst>
              <a:gd name="adj1" fmla="val -52352"/>
              <a:gd name="adj2" fmla="val -51970"/>
              <a:gd name="adj3" fmla="val 16667"/>
            </a:avLst>
          </a:prstGeom>
          <a:solidFill>
            <a:schemeClr val="bg1">
              <a:lumMod val="9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9CC1AE89-1523-405D-B1CA-197044CB6D86}"/>
              </a:ext>
            </a:extLst>
          </p:cNvPr>
          <p:cNvSpPr txBox="1"/>
          <p:nvPr/>
        </p:nvSpPr>
        <p:spPr>
          <a:xfrm>
            <a:off x="2313509" y="5081274"/>
            <a:ext cx="6816290"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振り付けアリのあいさつをする</a:t>
            </a:r>
            <a:endParaRPr kumimoji="1" lang="en-US" altLang="ja-JP" sz="1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rPr>
              <a:t>＊先生もちゃんと振り付けしてあいさつを返す</a:t>
            </a:r>
            <a:endParaRPr kumimoji="1" lang="en-US" altLang="ja-JP" sz="2400" b="1" i="0" u="sng" strike="noStrike" kern="1200" cap="none" spc="0" normalizeH="0" baseline="0" noProof="0" dirty="0">
              <a:ln>
                <a:noFill/>
              </a:ln>
              <a:solidFill>
                <a:prstClr val="black"/>
              </a:solidFill>
              <a:effectLst/>
              <a:uLnTx/>
              <a:uFillTx/>
              <a:latin typeface="みんなの文字ゴStd M" pitchFamily="34" charset="-128"/>
              <a:ea typeface="みんなの文字ゴStd M" pitchFamily="34" charset="-128"/>
              <a:cs typeface="+mn-cs"/>
            </a:endParaRPr>
          </a:p>
        </p:txBody>
      </p:sp>
      <p:pic>
        <p:nvPicPr>
          <p:cNvPr id="2050" name="Picture 2" descr="グータッチをする人たちのイラスト（男性）">
            <a:extLst>
              <a:ext uri="{FF2B5EF4-FFF2-40B4-BE49-F238E27FC236}">
                <a16:creationId xmlns:a16="http://schemas.microsoft.com/office/drawing/2014/main" id="{141FAEC5-04D3-40AA-8DDE-909752810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419350"/>
            <a:ext cx="28575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グータッチをする人たちのイラスト（女性）">
            <a:extLst>
              <a:ext uri="{FF2B5EF4-FFF2-40B4-BE49-F238E27FC236}">
                <a16:creationId xmlns:a16="http://schemas.microsoft.com/office/drawing/2014/main" id="{1B7BC2C8-231A-4ED7-B1D3-2D718B4F87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2299" y="333191"/>
            <a:ext cx="28575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グータッチをする人たちのイラスト（男女）">
            <a:extLst>
              <a:ext uri="{FF2B5EF4-FFF2-40B4-BE49-F238E27FC236}">
                <a16:creationId xmlns:a16="http://schemas.microsoft.com/office/drawing/2014/main" id="{D00F37CC-D3D3-40D8-A40B-669491DF7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1483" y="2348680"/>
            <a:ext cx="285750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534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45002" y="1659285"/>
            <a:ext cx="7301999" cy="3539430"/>
          </a:xfrm>
          <a:prstGeom prst="rect">
            <a:avLst/>
          </a:prstGeom>
          <a:noFill/>
        </p:spPr>
        <p:txBody>
          <a:bodyPr wrap="none" rtlCol="0">
            <a:spAutoFit/>
          </a:bodyPr>
          <a:lstStyle/>
          <a:p>
            <a:pPr algn="ctr" defTabSz="457200"/>
            <a:r>
              <a:rPr kumimoji="0" lang="ja-JP" altLang="en-US" sz="3200" dirty="0">
                <a:solidFill>
                  <a:schemeClr val="accent6">
                    <a:lumMod val="75000"/>
                  </a:schemeClr>
                </a:solidFill>
                <a:latin typeface="みんなの文字ゴStd M" pitchFamily="34" charset="-128"/>
                <a:ea typeface="みんなの文字ゴStd M" pitchFamily="34" charset="-128"/>
                <a:cs typeface="AXIS Std M"/>
              </a:rPr>
              <a:t>グループのアイデアを決めるのに、</a:t>
            </a:r>
            <a:endParaRPr kumimoji="0" lang="en-US" altLang="ja-JP" sz="3200" dirty="0">
              <a:solidFill>
                <a:schemeClr val="accent6">
                  <a:lumMod val="75000"/>
                </a:schemeClr>
              </a:solidFill>
              <a:latin typeface="みんなの文字ゴStd M" pitchFamily="34" charset="-128"/>
              <a:ea typeface="みんなの文字ゴStd M" pitchFamily="34" charset="-128"/>
              <a:cs typeface="AXIS Std M"/>
            </a:endParaRPr>
          </a:p>
          <a:p>
            <a:pPr algn="ctr" defTabSz="457200"/>
            <a:r>
              <a:rPr kumimoji="0" lang="en-US" altLang="ja-JP" sz="3200" dirty="0">
                <a:solidFill>
                  <a:schemeClr val="accent6">
                    <a:lumMod val="75000"/>
                  </a:schemeClr>
                </a:solidFill>
                <a:latin typeface="みんなの文字ゴStd M" pitchFamily="34" charset="-128"/>
                <a:ea typeface="みんなの文字ゴStd M" pitchFamily="34" charset="-128"/>
                <a:cs typeface="AXIS Std M"/>
              </a:rPr>
              <a:t>12</a:t>
            </a:r>
            <a:r>
              <a:rPr kumimoji="0" lang="ja-JP" altLang="en-US" sz="3200" dirty="0">
                <a:solidFill>
                  <a:schemeClr val="accent6">
                    <a:lumMod val="75000"/>
                  </a:schemeClr>
                </a:solidFill>
                <a:latin typeface="みんなの文字ゴStd M" pitchFamily="34" charset="-128"/>
                <a:ea typeface="みんなの文字ゴStd M" pitchFamily="34" charset="-128"/>
                <a:cs typeface="AXIS Std M"/>
              </a:rPr>
              <a:t>枚のカードを使います。</a:t>
            </a:r>
            <a:endParaRPr kumimoji="0" lang="en-US" altLang="ja-JP" sz="3200" dirty="0">
              <a:solidFill>
                <a:schemeClr val="accent6">
                  <a:lumMod val="75000"/>
                </a:schemeClr>
              </a:solidFill>
              <a:latin typeface="みんなの文字ゴStd M" pitchFamily="34" charset="-128"/>
              <a:ea typeface="みんなの文字ゴStd M" pitchFamily="34" charset="-128"/>
              <a:cs typeface="AXIS Std M"/>
            </a:endParaRPr>
          </a:p>
          <a:p>
            <a:pPr algn="ctr" defTabSz="457200"/>
            <a:endParaRPr kumimoji="0" lang="en-US" altLang="ja-JP" sz="3200" dirty="0">
              <a:solidFill>
                <a:schemeClr val="accent6">
                  <a:lumMod val="75000"/>
                </a:schemeClr>
              </a:solidFill>
              <a:latin typeface="みんなの文字ゴStd M" pitchFamily="34" charset="-128"/>
              <a:ea typeface="みんなの文字ゴStd M" pitchFamily="34" charset="-128"/>
              <a:cs typeface="AXIS Std M"/>
            </a:endParaRPr>
          </a:p>
          <a:p>
            <a:pPr algn="ctr" defTabSz="457200"/>
            <a:r>
              <a:rPr kumimoji="0" lang="ja-JP" altLang="en-US" sz="3200" dirty="0">
                <a:solidFill>
                  <a:schemeClr val="accent6">
                    <a:lumMod val="75000"/>
                  </a:schemeClr>
                </a:solidFill>
                <a:latin typeface="みんなの文字ゴStd M" pitchFamily="34" charset="-128"/>
                <a:ea typeface="みんなの文字ゴStd M" pitchFamily="34" charset="-128"/>
                <a:cs typeface="AXIS Std M"/>
              </a:rPr>
              <a:t>まずプロセスシートの最後の</a:t>
            </a:r>
            <a:endParaRPr kumimoji="0" lang="en-US" altLang="ja-JP" sz="3200" dirty="0">
              <a:solidFill>
                <a:schemeClr val="accent6">
                  <a:lumMod val="75000"/>
                </a:schemeClr>
              </a:solidFill>
              <a:latin typeface="みんなの文字ゴStd M" pitchFamily="34" charset="-128"/>
              <a:ea typeface="みんなの文字ゴStd M" pitchFamily="34" charset="-128"/>
              <a:cs typeface="AXIS Std M"/>
            </a:endParaRPr>
          </a:p>
          <a:p>
            <a:pPr algn="ctr" defTabSz="457200"/>
            <a:r>
              <a:rPr kumimoji="0" lang="en-US" altLang="ja-JP" sz="3200" dirty="0">
                <a:solidFill>
                  <a:schemeClr val="accent6">
                    <a:lumMod val="75000"/>
                  </a:schemeClr>
                </a:solidFill>
                <a:latin typeface="みんなの文字ゴStd M" pitchFamily="34" charset="-128"/>
                <a:ea typeface="みんなの文字ゴStd M" pitchFamily="34" charset="-128"/>
                <a:cs typeface="AXIS Std M"/>
              </a:rPr>
              <a:t>12</a:t>
            </a:r>
            <a:r>
              <a:rPr kumimoji="0" lang="ja-JP" altLang="en-US" sz="3200" dirty="0">
                <a:solidFill>
                  <a:schemeClr val="accent6">
                    <a:lumMod val="75000"/>
                  </a:schemeClr>
                </a:solidFill>
                <a:latin typeface="みんなの文字ゴStd M" pitchFamily="34" charset="-128"/>
                <a:ea typeface="みんなの文字ゴStd M" pitchFamily="34" charset="-128"/>
                <a:cs typeface="AXIS Std M"/>
              </a:rPr>
              <a:t>番目の枠に「発表」カードを置き、</a:t>
            </a:r>
            <a:endParaRPr kumimoji="0" lang="en-US" altLang="ja-JP" sz="3200" dirty="0">
              <a:solidFill>
                <a:schemeClr val="accent6">
                  <a:lumMod val="75000"/>
                </a:schemeClr>
              </a:solidFill>
              <a:latin typeface="みんなの文字ゴStd M" pitchFamily="34" charset="-128"/>
              <a:ea typeface="みんなの文字ゴStd M" pitchFamily="34" charset="-128"/>
              <a:cs typeface="AXIS Std M"/>
            </a:endParaRPr>
          </a:p>
          <a:p>
            <a:pPr algn="ctr" defTabSz="457200"/>
            <a:r>
              <a:rPr kumimoji="0" lang="ja-JP" altLang="en-US" sz="3200" dirty="0">
                <a:solidFill>
                  <a:schemeClr val="accent6">
                    <a:lumMod val="75000"/>
                  </a:schemeClr>
                </a:solidFill>
                <a:latin typeface="みんなの文字ゴStd M" pitchFamily="34" charset="-128"/>
                <a:ea typeface="みんなの文字ゴStd M" pitchFamily="34" charset="-128"/>
                <a:cs typeface="AXIS Std M"/>
              </a:rPr>
              <a:t>残りの</a:t>
            </a:r>
            <a:r>
              <a:rPr kumimoji="0" lang="en-US" altLang="ja-JP" sz="3200" dirty="0">
                <a:solidFill>
                  <a:schemeClr val="accent6">
                    <a:lumMod val="75000"/>
                  </a:schemeClr>
                </a:solidFill>
                <a:latin typeface="みんなの文字ゴStd M" pitchFamily="34" charset="-128"/>
                <a:ea typeface="みんなの文字ゴStd M" pitchFamily="34" charset="-128"/>
                <a:cs typeface="AXIS Std M"/>
              </a:rPr>
              <a:t>11</a:t>
            </a:r>
            <a:r>
              <a:rPr kumimoji="0" lang="ja-JP" altLang="en-US" sz="3200" dirty="0">
                <a:solidFill>
                  <a:schemeClr val="accent6">
                    <a:lumMod val="75000"/>
                  </a:schemeClr>
                </a:solidFill>
                <a:latin typeface="みんなの文字ゴStd M" pitchFamily="34" charset="-128"/>
                <a:ea typeface="みんなの文字ゴStd M" pitchFamily="34" charset="-128"/>
                <a:cs typeface="AXIS Std M"/>
              </a:rPr>
              <a:t>枚のカードを</a:t>
            </a:r>
            <a:endParaRPr kumimoji="0" lang="en-US" altLang="ja-JP" sz="3200" dirty="0">
              <a:solidFill>
                <a:schemeClr val="accent6">
                  <a:lumMod val="75000"/>
                </a:schemeClr>
              </a:solidFill>
              <a:latin typeface="みんなの文字ゴStd M" pitchFamily="34" charset="-128"/>
              <a:ea typeface="みんなの文字ゴStd M" pitchFamily="34" charset="-128"/>
              <a:cs typeface="AXIS Std M"/>
            </a:endParaRPr>
          </a:p>
          <a:p>
            <a:pPr algn="ctr" defTabSz="457200"/>
            <a:r>
              <a:rPr kumimoji="0" lang="ja-JP" altLang="en-US" sz="3200" dirty="0">
                <a:solidFill>
                  <a:schemeClr val="accent6">
                    <a:lumMod val="75000"/>
                  </a:schemeClr>
                </a:solidFill>
                <a:latin typeface="みんなの文字ゴStd M" pitchFamily="34" charset="-128"/>
                <a:ea typeface="みんなの文字ゴStd M" pitchFamily="34" charset="-128"/>
                <a:cs typeface="AXIS Std M"/>
              </a:rPr>
              <a:t>シャッフルし山札にします。</a:t>
            </a:r>
            <a:endParaRPr kumimoji="0" lang="en-US" sz="3200" dirty="0">
              <a:solidFill>
                <a:schemeClr val="accent6">
                  <a:lumMod val="75000"/>
                </a:schemeClr>
              </a:solidFill>
              <a:latin typeface="みんなの文字ゴStd M" pitchFamily="34" charset="-128"/>
              <a:ea typeface="みんなの文字ゴStd M" pitchFamily="34" charset="-128"/>
              <a:cs typeface="AXIS Std M"/>
            </a:endParaRPr>
          </a:p>
        </p:txBody>
      </p:sp>
      <p:sp>
        <p:nvSpPr>
          <p:cNvPr id="6" name="テキスト ボックス 5"/>
          <p:cNvSpPr txBox="1"/>
          <p:nvPr/>
        </p:nvSpPr>
        <p:spPr>
          <a:xfrm>
            <a:off x="2063552" y="692697"/>
            <a:ext cx="1415772" cy="461665"/>
          </a:xfrm>
          <a:prstGeom prst="rect">
            <a:avLst/>
          </a:prstGeom>
          <a:noFill/>
        </p:spPr>
        <p:txBody>
          <a:bodyPr wrap="none" rtlCol="0">
            <a:spAutoFit/>
          </a:bodyPr>
          <a:lstStyle/>
          <a:p>
            <a:r>
              <a:rPr lang="ja-JP" altLang="en-US" sz="2400" dirty="0">
                <a:solidFill>
                  <a:schemeClr val="accent6">
                    <a:lumMod val="75000"/>
                  </a:schemeClr>
                </a:solidFill>
                <a:latin typeface="みんなの文字ゴStd M" pitchFamily="34" charset="-128"/>
                <a:ea typeface="みんなの文字ゴStd M" pitchFamily="34" charset="-128"/>
              </a:rPr>
              <a:t>ルール②</a:t>
            </a:r>
          </a:p>
        </p:txBody>
      </p:sp>
      <p:sp>
        <p:nvSpPr>
          <p:cNvPr id="2" name="スライド番号プレースホルダー 1">
            <a:extLst>
              <a:ext uri="{FF2B5EF4-FFF2-40B4-BE49-F238E27FC236}">
                <a16:creationId xmlns:a16="http://schemas.microsoft.com/office/drawing/2014/main" id="{17FC3F7B-1354-4D38-91C7-1BA8313CB991}"/>
              </a:ext>
            </a:extLst>
          </p:cNvPr>
          <p:cNvSpPr>
            <a:spLocks noGrp="1"/>
          </p:cNvSpPr>
          <p:nvPr>
            <p:ph type="sldNum" sz="quarter" idx="12"/>
          </p:nvPr>
        </p:nvSpPr>
        <p:spPr/>
        <p:txBody>
          <a:bodyPr/>
          <a:lstStyle/>
          <a:p>
            <a:fld id="{BD4F530A-A53B-BD48-B74B-053766599F98}" type="slidenum">
              <a:rPr kumimoji="1" lang="ja-JP" altLang="en-US" smtClean="0"/>
              <a:t>7</a:t>
            </a:fld>
            <a:endParaRPr kumimoji="1" lang="ja-JP" altLang="en-US" dirty="0"/>
          </a:p>
        </p:txBody>
      </p:sp>
    </p:spTree>
    <p:extLst>
      <p:ext uri="{BB962C8B-B14F-4D97-AF65-F5344CB8AC3E}">
        <p14:creationId xmlns:p14="http://schemas.microsoft.com/office/powerpoint/2010/main" val="1994405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7030" y="1852880"/>
            <a:ext cx="1299685"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5" name="Rectangle 4"/>
          <p:cNvSpPr/>
          <p:nvPr/>
        </p:nvSpPr>
        <p:spPr>
          <a:xfrm>
            <a:off x="3103338" y="1852880"/>
            <a:ext cx="1299686"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6" name="Rectangle 5"/>
          <p:cNvSpPr/>
          <p:nvPr/>
        </p:nvSpPr>
        <p:spPr>
          <a:xfrm>
            <a:off x="4614209" y="1852880"/>
            <a:ext cx="1324922"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7" name="Rectangle 6"/>
          <p:cNvSpPr/>
          <p:nvPr/>
        </p:nvSpPr>
        <p:spPr>
          <a:xfrm>
            <a:off x="6220378" y="1852880"/>
            <a:ext cx="1350159"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12" name="TextBox 11"/>
          <p:cNvSpPr txBox="1"/>
          <p:nvPr/>
        </p:nvSpPr>
        <p:spPr>
          <a:xfrm>
            <a:off x="4926449" y="534377"/>
            <a:ext cx="2339102" cy="461665"/>
          </a:xfrm>
          <a:prstGeom prst="rect">
            <a:avLst/>
          </a:prstGeom>
          <a:noFill/>
        </p:spPr>
        <p:txBody>
          <a:bodyPr wrap="none" rtlCol="0">
            <a:spAutoFit/>
          </a:bodyPr>
          <a:lstStyle/>
          <a:p>
            <a:pPr algn="ctr" defTabSz="457200"/>
            <a:r>
              <a:rPr kumimoji="0" lang="ja-JP" altLang="en-US" sz="2400" dirty="0">
                <a:solidFill>
                  <a:schemeClr val="accent6">
                    <a:lumMod val="75000"/>
                  </a:schemeClr>
                </a:solidFill>
                <a:latin typeface="みんなの文字ゴStd M" pitchFamily="34" charset="-128"/>
                <a:ea typeface="みんなの文字ゴStd M" pitchFamily="34" charset="-128"/>
                <a:cs typeface="AXIS Std M"/>
              </a:rPr>
              <a:t>プロセスシート</a:t>
            </a:r>
            <a:endParaRPr kumimoji="0" lang="en-US" altLang="ja-JP" sz="2400" dirty="0">
              <a:solidFill>
                <a:schemeClr val="accent6">
                  <a:lumMod val="75000"/>
                </a:schemeClr>
              </a:solidFill>
              <a:latin typeface="みんなの文字ゴStd M" pitchFamily="34" charset="-128"/>
              <a:ea typeface="みんなの文字ゴStd M" pitchFamily="34" charset="-128"/>
              <a:cs typeface="AXIS Std M"/>
            </a:endParaRPr>
          </a:p>
        </p:txBody>
      </p:sp>
      <p:cxnSp>
        <p:nvCxnSpPr>
          <p:cNvPr id="14" name="Straight Arrow Connector 13"/>
          <p:cNvCxnSpPr>
            <a:stCxn id="4" idx="3"/>
            <a:endCxn id="5" idx="1"/>
          </p:cNvCxnSpPr>
          <p:nvPr/>
        </p:nvCxnSpPr>
        <p:spPr>
          <a:xfrm>
            <a:off x="2866714" y="2786560"/>
            <a:ext cx="288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 idx="3"/>
            <a:endCxn id="6" idx="1"/>
          </p:cNvCxnSpPr>
          <p:nvPr/>
        </p:nvCxnSpPr>
        <p:spPr>
          <a:xfrm>
            <a:off x="4403023" y="2786560"/>
            <a:ext cx="288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3"/>
            <a:endCxn id="7" idx="1"/>
          </p:cNvCxnSpPr>
          <p:nvPr/>
        </p:nvCxnSpPr>
        <p:spPr>
          <a:xfrm>
            <a:off x="5939131" y="2786560"/>
            <a:ext cx="288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7757485" y="1852880"/>
            <a:ext cx="1299685" cy="186736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39" name="Rectangle 38"/>
          <p:cNvSpPr/>
          <p:nvPr/>
        </p:nvSpPr>
        <p:spPr>
          <a:xfrm>
            <a:off x="9315517" y="1852880"/>
            <a:ext cx="1299686"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cxnSp>
        <p:nvCxnSpPr>
          <p:cNvPr id="47" name="Straight Arrow Connector 46"/>
          <p:cNvCxnSpPr>
            <a:stCxn id="38" idx="3"/>
            <a:endCxn id="39" idx="1"/>
          </p:cNvCxnSpPr>
          <p:nvPr/>
        </p:nvCxnSpPr>
        <p:spPr>
          <a:xfrm>
            <a:off x="9057169" y="2786560"/>
            <a:ext cx="288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endCxn id="38" idx="1"/>
          </p:cNvCxnSpPr>
          <p:nvPr/>
        </p:nvCxnSpPr>
        <p:spPr>
          <a:xfrm>
            <a:off x="7570536" y="2786560"/>
            <a:ext cx="288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1567030" y="4027989"/>
            <a:ext cx="1299685" cy="1867361"/>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kumimoji="0" lang="ja-JP" altLang="en-US" dirty="0">
                <a:solidFill>
                  <a:prstClr val="white"/>
                </a:solidFill>
                <a:latin typeface="みんなの文字ゴStd M" pitchFamily="34" charset="-128"/>
                <a:ea typeface="みんなの文字ゴStd M" pitchFamily="34" charset="-128"/>
              </a:rPr>
              <a:t>発表</a:t>
            </a:r>
            <a:endParaRPr kumimoji="0" lang="en-US" dirty="0">
              <a:solidFill>
                <a:prstClr val="white"/>
              </a:solidFill>
              <a:latin typeface="みんなの文字ゴStd M" pitchFamily="34" charset="-128"/>
              <a:ea typeface="みんなの文字ゴStd M" pitchFamily="34" charset="-128"/>
            </a:endParaRPr>
          </a:p>
        </p:txBody>
      </p:sp>
      <p:sp>
        <p:nvSpPr>
          <p:cNvPr id="58" name="Rectangle 57"/>
          <p:cNvSpPr/>
          <p:nvPr/>
        </p:nvSpPr>
        <p:spPr>
          <a:xfrm>
            <a:off x="3103338" y="4027989"/>
            <a:ext cx="1299686" cy="186736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59" name="Rectangle 58"/>
          <p:cNvSpPr/>
          <p:nvPr/>
        </p:nvSpPr>
        <p:spPr>
          <a:xfrm>
            <a:off x="4614209" y="4027989"/>
            <a:ext cx="1324922"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60" name="Rectangle 59"/>
          <p:cNvSpPr/>
          <p:nvPr/>
        </p:nvSpPr>
        <p:spPr>
          <a:xfrm>
            <a:off x="6220378" y="4027989"/>
            <a:ext cx="1350159"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68" name="Rectangle 67"/>
          <p:cNvSpPr/>
          <p:nvPr/>
        </p:nvSpPr>
        <p:spPr>
          <a:xfrm>
            <a:off x="7757485" y="4027989"/>
            <a:ext cx="1299685"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sp>
        <p:nvSpPr>
          <p:cNvPr id="69" name="Rectangle 68"/>
          <p:cNvSpPr/>
          <p:nvPr/>
        </p:nvSpPr>
        <p:spPr>
          <a:xfrm>
            <a:off x="9315517" y="4027989"/>
            <a:ext cx="1299686" cy="1867361"/>
          </a:xfrm>
          <a:prstGeom prst="rect">
            <a:avLst/>
          </a:prstGeom>
          <a:no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kumimoji="0" lang="en-US" dirty="0">
              <a:solidFill>
                <a:prstClr val="white"/>
              </a:solidFill>
              <a:latin typeface="みんなの文字ゴStd M" pitchFamily="34" charset="-128"/>
              <a:ea typeface="みんなの文字ゴStd M" pitchFamily="34" charset="-128"/>
            </a:endParaRPr>
          </a:p>
        </p:txBody>
      </p:sp>
      <p:cxnSp>
        <p:nvCxnSpPr>
          <p:cNvPr id="72" name="Straight Arrow Connector 71"/>
          <p:cNvCxnSpPr>
            <a:stCxn id="69" idx="1"/>
            <a:endCxn id="68" idx="3"/>
          </p:cNvCxnSpPr>
          <p:nvPr/>
        </p:nvCxnSpPr>
        <p:spPr>
          <a:xfrm flipH="1">
            <a:off x="9057169" y="4961669"/>
            <a:ext cx="2880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39" idx="2"/>
            <a:endCxn id="69" idx="0"/>
          </p:cNvCxnSpPr>
          <p:nvPr/>
        </p:nvCxnSpPr>
        <p:spPr>
          <a:xfrm>
            <a:off x="9965360" y="3720240"/>
            <a:ext cx="0" cy="324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68" idx="1"/>
            <a:endCxn id="60" idx="3"/>
          </p:cNvCxnSpPr>
          <p:nvPr/>
        </p:nvCxnSpPr>
        <p:spPr>
          <a:xfrm flipH="1">
            <a:off x="7570536" y="4961669"/>
            <a:ext cx="288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60" idx="1"/>
            <a:endCxn id="59" idx="3"/>
          </p:cNvCxnSpPr>
          <p:nvPr/>
        </p:nvCxnSpPr>
        <p:spPr>
          <a:xfrm flipH="1">
            <a:off x="5939131" y="4961669"/>
            <a:ext cx="288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59" idx="1"/>
          </p:cNvCxnSpPr>
          <p:nvPr/>
        </p:nvCxnSpPr>
        <p:spPr>
          <a:xfrm flipH="1" flipV="1">
            <a:off x="4403023" y="4943267"/>
            <a:ext cx="288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58" idx="1"/>
            <a:endCxn id="57" idx="3"/>
          </p:cNvCxnSpPr>
          <p:nvPr/>
        </p:nvCxnSpPr>
        <p:spPr>
          <a:xfrm flipH="1">
            <a:off x="2866714" y="4961669"/>
            <a:ext cx="288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865264AF-0E2A-4F53-8898-B35F2D0ED8B4}"/>
              </a:ext>
            </a:extLst>
          </p:cNvPr>
          <p:cNvSpPr>
            <a:spLocks noGrp="1"/>
          </p:cNvSpPr>
          <p:nvPr>
            <p:ph type="sldNum" sz="quarter" idx="12"/>
          </p:nvPr>
        </p:nvSpPr>
        <p:spPr/>
        <p:txBody>
          <a:bodyPr/>
          <a:lstStyle/>
          <a:p>
            <a:fld id="{BD4F530A-A53B-BD48-B74B-053766599F98}" type="slidenum">
              <a:rPr lang="ja-JP" altLang="en-US" smtClean="0"/>
              <a:pPr/>
              <a:t>8</a:t>
            </a:fld>
            <a:endParaRPr lang="ja-JP" altLang="en-US" dirty="0"/>
          </a:p>
        </p:txBody>
      </p:sp>
      <p:grpSp>
        <p:nvGrpSpPr>
          <p:cNvPr id="3" name="Group 4">
            <a:extLst>
              <a:ext uri="{FF2B5EF4-FFF2-40B4-BE49-F238E27FC236}">
                <a16:creationId xmlns:a16="http://schemas.microsoft.com/office/drawing/2014/main" id="{E0C32C97-3C3D-4A1A-8EE4-64DA843BE5B3}"/>
              </a:ext>
            </a:extLst>
          </p:cNvPr>
          <p:cNvGrpSpPr>
            <a:grpSpLocks noChangeAspect="1"/>
          </p:cNvGrpSpPr>
          <p:nvPr/>
        </p:nvGrpSpPr>
        <p:grpSpPr bwMode="auto">
          <a:xfrm>
            <a:off x="269760" y="4027989"/>
            <a:ext cx="2552331" cy="1919539"/>
            <a:chOff x="3922" y="1289"/>
            <a:chExt cx="3618" cy="2721"/>
          </a:xfrm>
        </p:grpSpPr>
        <p:sp>
          <p:nvSpPr>
            <p:cNvPr id="8" name="AutoShape 3">
              <a:extLst>
                <a:ext uri="{FF2B5EF4-FFF2-40B4-BE49-F238E27FC236}">
                  <a16:creationId xmlns:a16="http://schemas.microsoft.com/office/drawing/2014/main" id="{A94D6D40-0B8C-4CFF-BDDD-6BB7F736406A}"/>
                </a:ext>
              </a:extLst>
            </p:cNvPr>
            <p:cNvSpPr>
              <a:spLocks noChangeAspect="1" noChangeArrowheads="1" noTextEdit="1"/>
            </p:cNvSpPr>
            <p:nvPr/>
          </p:nvSpPr>
          <p:spPr bwMode="auto">
            <a:xfrm>
              <a:off x="3922" y="1289"/>
              <a:ext cx="3612" cy="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029" name="Picture 5">
              <a:extLst>
                <a:ext uri="{FF2B5EF4-FFF2-40B4-BE49-F238E27FC236}">
                  <a16:creationId xmlns:a16="http://schemas.microsoft.com/office/drawing/2014/main" id="{61DF8082-722A-4D22-8580-EF1910AB5F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950"/>
            <a:stretch/>
          </p:blipFill>
          <p:spPr bwMode="auto">
            <a:xfrm>
              <a:off x="5838" y="1289"/>
              <a:ext cx="1702" cy="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2942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3EBB5A8AA5E5A4E92E7847B5D588A00" ma:contentTypeVersion="12" ma:contentTypeDescription="新しいドキュメントを作成します。" ma:contentTypeScope="" ma:versionID="72547d4647a509f53988d76a29463d81">
  <xsd:schema xmlns:xsd="http://www.w3.org/2001/XMLSchema" xmlns:xs="http://www.w3.org/2001/XMLSchema" xmlns:p="http://schemas.microsoft.com/office/2006/metadata/properties" xmlns:ns2="3129e1ed-e92a-4c67-9abb-066f7d4a78c7" xmlns:ns3="68c24fd9-18b4-4c04-afce-80883ba0b86c" targetNamespace="http://schemas.microsoft.com/office/2006/metadata/properties" ma:root="true" ma:fieldsID="6bf07bece7334f8cdd9890347c7fb293" ns2:_="" ns3:_="">
    <xsd:import namespace="3129e1ed-e92a-4c67-9abb-066f7d4a78c7"/>
    <xsd:import namespace="68c24fd9-18b4-4c04-afce-80883ba0b86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29e1ed-e92a-4c67-9abb-066f7d4a78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e1eb09b9-b6ab-44e0-a750-d30e9392be6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c24fd9-18b4-4c04-afce-80883ba0b86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f3933db-4bac-4e3e-a007-8f2a94bfb510}" ma:internalName="TaxCatchAll" ma:showField="CatchAllData" ma:web="68c24fd9-18b4-4c04-afce-80883ba0b86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129e1ed-e92a-4c67-9abb-066f7d4a78c7">
      <Terms xmlns="http://schemas.microsoft.com/office/infopath/2007/PartnerControls"/>
    </lcf76f155ced4ddcb4097134ff3c332f>
    <TaxCatchAll xmlns="68c24fd9-18b4-4c04-afce-80883ba0b86c" xsi:nil="true"/>
  </documentManagement>
</p:properties>
</file>

<file path=customXml/itemProps1.xml><?xml version="1.0" encoding="utf-8"?>
<ds:datastoreItem xmlns:ds="http://schemas.openxmlformats.org/officeDocument/2006/customXml" ds:itemID="{92E03E55-6CC4-4407-987D-F8A9A2FBA34D}">
  <ds:schemaRefs>
    <ds:schemaRef ds:uri="http://schemas.microsoft.com/sharepoint/v3/contenttype/forms"/>
  </ds:schemaRefs>
</ds:datastoreItem>
</file>

<file path=customXml/itemProps2.xml><?xml version="1.0" encoding="utf-8"?>
<ds:datastoreItem xmlns:ds="http://schemas.openxmlformats.org/officeDocument/2006/customXml" ds:itemID="{58E8C347-68CE-43EF-83E1-BA91B86C8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29e1ed-e92a-4c67-9abb-066f7d4a78c7"/>
    <ds:schemaRef ds:uri="68c24fd9-18b4-4c04-afce-80883ba0b8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0F330F-2197-4523-ACC3-5395FC6D8BF1}">
  <ds:schemaRefs>
    <ds:schemaRef ds:uri="http://schemas.microsoft.com/office/2006/documentManagement/types"/>
    <ds:schemaRef ds:uri="http://purl.org/dc/term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purl.org/dc/dcmitype/"/>
    <ds:schemaRef ds:uri="68c24fd9-18b4-4c04-afce-80883ba0b86c"/>
    <ds:schemaRef ds:uri="3129e1ed-e92a-4c67-9abb-066f7d4a78c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987</TotalTime>
  <Words>4123</Words>
  <Application>Microsoft Office PowerPoint</Application>
  <PresentationFormat>ワイド画面</PresentationFormat>
  <Paragraphs>536</Paragraphs>
  <Slides>75</Slides>
  <Notes>75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75</vt:i4>
      </vt:variant>
    </vt:vector>
  </HeadingPairs>
  <TitlesOfParts>
    <vt:vector size="84" baseType="lpstr">
      <vt:lpstr>AXIS Std M</vt:lpstr>
      <vt:lpstr>Hiragino Sans W6</vt:lpstr>
      <vt:lpstr>みんなの文字ゴStd M</vt:lpstr>
      <vt:lpstr>游ゴシック</vt:lpstr>
      <vt:lpstr>游ゴシック Light</vt:lpstr>
      <vt:lpstr>Arial</vt:lpstr>
      <vt:lpstr>Calibri</vt:lpstr>
      <vt:lpstr>Calibri Light</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野田 千尋 Chihiro Noda</dc:creator>
  <cp:lastModifiedBy>岡﨑 充記</cp:lastModifiedBy>
  <cp:revision>121</cp:revision>
  <cp:lastPrinted>2022-08-22T04:09:44Z</cp:lastPrinted>
  <dcterms:created xsi:type="dcterms:W3CDTF">2021-07-08T02:14:29Z</dcterms:created>
  <dcterms:modified xsi:type="dcterms:W3CDTF">2023-01-18T02:06:33Z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0x010100C3EBB5A8AA5E5A4E92E7847B5D588A00</vt:lpwstr>
  </property>
  <property fmtid="{D5CDD505-2E9C-101B-9397-08002B2CF9AE}" pid="3" name="MediaServiceImageTags">
    <vt:lpwstr/>
  </property>
</Properties>
</file>