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5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9" d="100"/>
          <a:sy n="69" d="100"/>
        </p:scale>
        <p:origin x="93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F530A-A53B-BD48-B74B-053766599F9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5490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F530A-A53B-BD48-B74B-053766599F9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57727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F530A-A53B-BD48-B74B-053766599F9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617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F530A-A53B-BD48-B74B-053766599F9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5750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F530A-A53B-BD48-B74B-053766599F9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244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F530A-A53B-BD48-B74B-053766599F9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381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F530A-A53B-BD48-B74B-053766599F9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1493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F530A-A53B-BD48-B74B-053766599F9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3449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F530A-A53B-BD48-B74B-053766599F9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1930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F530A-A53B-BD48-B74B-053766599F9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284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F530A-A53B-BD48-B74B-053766599F9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8122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B5C7C7C4-4E8E-43D5-BC04-12784A86718F}"/>
              </a:ext>
            </a:extLst>
          </p:cNvPr>
          <p:cNvSpPr txBox="1">
            <a:spLocks/>
          </p:cNvSpPr>
          <p:nvPr userDrawn="1"/>
        </p:nvSpPr>
        <p:spPr>
          <a:xfrm>
            <a:off x="9921240" y="16466"/>
            <a:ext cx="2880360" cy="191132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b="1" i="0" kern="1200">
                <a:solidFill>
                  <a:schemeClr val="bg1"/>
                </a:solidFill>
                <a:latin typeface="Hiragino Sans W6" panose="020B0400000000000000" pitchFamily="34" charset="-128"/>
                <a:ea typeface="Hiragino Sans W6" panose="020B0400000000000000" pitchFamily="34" charset="-128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D4F530A-A53B-BD48-B74B-053766599F98}" type="slidenum">
              <a:rPr lang="ja-JP" altLang="en-US" sz="1890" smtClean="0"/>
              <a:pPr algn="r"/>
              <a:t>‹#›</a:t>
            </a:fld>
            <a:endParaRPr lang="ja-JP" altLang="en-US" sz="1890" dirty="0"/>
          </a:p>
        </p:txBody>
      </p:sp>
    </p:spTree>
    <p:extLst>
      <p:ext uri="{BB962C8B-B14F-4D97-AF65-F5344CB8AC3E}">
        <p14:creationId xmlns:p14="http://schemas.microsoft.com/office/powerpoint/2010/main" val="1435454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175144" y="757639"/>
            <a:ext cx="2451312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80060"/>
            <a:r>
              <a:rPr kumimoji="0" lang="ja-JP" altLang="en-US" sz="2520" dirty="0">
                <a:solidFill>
                  <a:srgbClr val="70AD47">
                    <a:lumMod val="75000"/>
                  </a:srgbClr>
                </a:solidFill>
                <a:latin typeface="みんなの文字ゴStd M" pitchFamily="34" charset="-128"/>
                <a:ea typeface="みんなの文字ゴStd M" pitchFamily="34" charset="-128"/>
                <a:cs typeface="AXIS Std M"/>
              </a:rPr>
              <a:t>プロセスシート</a:t>
            </a:r>
            <a:endParaRPr kumimoji="0" lang="en-US" altLang="ja-JP" sz="2520" dirty="0">
              <a:solidFill>
                <a:srgbClr val="70AD47">
                  <a:lumMod val="75000"/>
                </a:srgbClr>
              </a:solidFill>
              <a:latin typeface="みんなの文字ゴStd M" pitchFamily="34" charset="-128"/>
              <a:ea typeface="みんなの文字ゴStd M" pitchFamily="34" charset="-128"/>
              <a:cs typeface="AXIS Std M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A6649134-D29E-44D2-8FEC-A4063A0D7D0C}"/>
              </a:ext>
            </a:extLst>
          </p:cNvPr>
          <p:cNvGrpSpPr/>
          <p:nvPr/>
        </p:nvGrpSpPr>
        <p:grpSpPr>
          <a:xfrm>
            <a:off x="622800" y="2100600"/>
            <a:ext cx="11556000" cy="6192000"/>
            <a:chOff x="1645384" y="3145677"/>
            <a:chExt cx="9500579" cy="4244593"/>
          </a:xfrm>
        </p:grpSpPr>
        <p:sp>
          <p:nvSpPr>
            <p:cNvPr id="4" name="Rectangle 3"/>
            <p:cNvSpPr/>
            <p:nvPr/>
          </p:nvSpPr>
          <p:spPr>
            <a:xfrm>
              <a:off x="1645384" y="3145677"/>
              <a:ext cx="1364669" cy="1960729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80060"/>
              <a:endParaRPr kumimoji="0" lang="en-US" sz="2223" dirty="0">
                <a:solidFill>
                  <a:prstClr val="white"/>
                </a:solidFill>
                <a:latin typeface="みんなの文字ゴStd M" pitchFamily="34" charset="-128"/>
                <a:ea typeface="みんなの文字ゴStd M" pitchFamily="34" charset="-128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258505" y="3145677"/>
              <a:ext cx="1364670" cy="1960729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80060"/>
              <a:endParaRPr kumimoji="0" lang="en-US" sz="2223" dirty="0">
                <a:solidFill>
                  <a:prstClr val="white"/>
                </a:solidFill>
                <a:latin typeface="みんなの文字ゴStd M" pitchFamily="34" charset="-128"/>
                <a:ea typeface="みんなの文字ゴStd M" pitchFamily="34" charset="-128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844920" y="3145677"/>
              <a:ext cx="1391168" cy="1960729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80060"/>
              <a:endParaRPr kumimoji="0" lang="en-US" sz="2223" dirty="0">
                <a:solidFill>
                  <a:prstClr val="white"/>
                </a:solidFill>
                <a:latin typeface="みんなの文字ゴStd M" pitchFamily="34" charset="-128"/>
                <a:ea typeface="みんなの文字ゴStd M" pitchFamily="34" charset="-128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531400" y="3145677"/>
              <a:ext cx="1417667" cy="1960729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80060"/>
              <a:endParaRPr kumimoji="0" lang="en-US" sz="2223" dirty="0">
                <a:solidFill>
                  <a:prstClr val="white"/>
                </a:solidFill>
                <a:latin typeface="みんなの文字ゴStd M" pitchFamily="34" charset="-128"/>
                <a:ea typeface="みんなの文字ゴStd M" pitchFamily="34" charset="-128"/>
              </a:endParaRPr>
            </a:p>
          </p:txBody>
        </p:sp>
        <p:cxnSp>
          <p:nvCxnSpPr>
            <p:cNvPr id="14" name="Straight Arrow Connector 13"/>
            <p:cNvCxnSpPr>
              <a:stCxn id="4" idx="3"/>
              <a:endCxn id="5" idx="1"/>
            </p:cNvCxnSpPr>
            <p:nvPr/>
          </p:nvCxnSpPr>
          <p:spPr>
            <a:xfrm>
              <a:off x="3010050" y="4126038"/>
              <a:ext cx="3024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5" idx="3"/>
              <a:endCxn id="6" idx="1"/>
            </p:cNvCxnSpPr>
            <p:nvPr/>
          </p:nvCxnSpPr>
          <p:spPr>
            <a:xfrm>
              <a:off x="4623174" y="4126038"/>
              <a:ext cx="3024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6" idx="3"/>
              <a:endCxn id="7" idx="1"/>
            </p:cNvCxnSpPr>
            <p:nvPr/>
          </p:nvCxnSpPr>
          <p:spPr>
            <a:xfrm>
              <a:off x="6236088" y="4126038"/>
              <a:ext cx="3024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8145362" y="3145677"/>
              <a:ext cx="1364669" cy="19607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80060"/>
              <a:endParaRPr kumimoji="0" lang="en-US" sz="2223" dirty="0">
                <a:solidFill>
                  <a:prstClr val="white"/>
                </a:solidFill>
                <a:latin typeface="みんなの文字ゴStd M" pitchFamily="34" charset="-128"/>
                <a:ea typeface="みんなの文字ゴStd M" pitchFamily="34" charset="-128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9781293" y="3145677"/>
              <a:ext cx="1364670" cy="1960729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80060"/>
              <a:endParaRPr kumimoji="0" lang="en-US" sz="2223" dirty="0">
                <a:solidFill>
                  <a:prstClr val="white"/>
                </a:solidFill>
                <a:latin typeface="みんなの文字ゴStd M" pitchFamily="34" charset="-128"/>
                <a:ea typeface="みんなの文字ゴStd M" pitchFamily="34" charset="-128"/>
              </a:endParaRPr>
            </a:p>
          </p:txBody>
        </p:sp>
        <p:cxnSp>
          <p:nvCxnSpPr>
            <p:cNvPr id="47" name="Straight Arrow Connector 46"/>
            <p:cNvCxnSpPr>
              <a:stCxn id="38" idx="3"/>
              <a:endCxn id="39" idx="1"/>
            </p:cNvCxnSpPr>
            <p:nvPr/>
          </p:nvCxnSpPr>
          <p:spPr>
            <a:xfrm>
              <a:off x="9510027" y="4126038"/>
              <a:ext cx="3024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endCxn id="38" idx="1"/>
            </p:cNvCxnSpPr>
            <p:nvPr/>
          </p:nvCxnSpPr>
          <p:spPr>
            <a:xfrm>
              <a:off x="7949063" y="4126038"/>
              <a:ext cx="3024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1645384" y="5429541"/>
              <a:ext cx="1364669" cy="196072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80060"/>
              <a:r>
                <a:rPr kumimoji="0" lang="ja-JP" altLang="en-US" sz="2223" dirty="0">
                  <a:solidFill>
                    <a:prstClr val="white"/>
                  </a:solidFill>
                  <a:latin typeface="みんなの文字ゴStd M" pitchFamily="34" charset="-128"/>
                  <a:ea typeface="みんなの文字ゴStd M" pitchFamily="34" charset="-128"/>
                </a:rPr>
                <a:t>発表</a:t>
              </a:r>
              <a:endParaRPr kumimoji="0" lang="en-US" sz="2223" dirty="0">
                <a:solidFill>
                  <a:prstClr val="white"/>
                </a:solidFill>
                <a:latin typeface="みんなの文字ゴStd M" pitchFamily="34" charset="-128"/>
                <a:ea typeface="みんなの文字ゴStd M" pitchFamily="34" charset="-128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258505" y="5429541"/>
              <a:ext cx="1364670" cy="19607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80060"/>
              <a:endParaRPr kumimoji="0" lang="en-US" sz="2223" dirty="0">
                <a:solidFill>
                  <a:prstClr val="white"/>
                </a:solidFill>
                <a:latin typeface="みんなの文字ゴStd M" pitchFamily="34" charset="-128"/>
                <a:ea typeface="みんなの文字ゴStd M" pitchFamily="34" charset="-128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844920" y="5429541"/>
              <a:ext cx="1391168" cy="1960729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80060"/>
              <a:endParaRPr kumimoji="0" lang="en-US" sz="2223" dirty="0">
                <a:solidFill>
                  <a:prstClr val="white"/>
                </a:solidFill>
                <a:latin typeface="みんなの文字ゴStd M" pitchFamily="34" charset="-128"/>
                <a:ea typeface="みんなの文字ゴStd M" pitchFamily="34" charset="-128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6531400" y="5429541"/>
              <a:ext cx="1417667" cy="1960729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80060"/>
              <a:endParaRPr kumimoji="0" lang="en-US" sz="2223" dirty="0">
                <a:solidFill>
                  <a:prstClr val="white"/>
                </a:solidFill>
                <a:latin typeface="みんなの文字ゴStd M" pitchFamily="34" charset="-128"/>
                <a:ea typeface="みんなの文字ゴStd M" pitchFamily="34" charset="-128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8145362" y="5429541"/>
              <a:ext cx="1364669" cy="1960729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80060"/>
              <a:endParaRPr kumimoji="0" lang="en-US" sz="2223" dirty="0">
                <a:solidFill>
                  <a:prstClr val="white"/>
                </a:solidFill>
                <a:latin typeface="みんなの文字ゴStd M" pitchFamily="34" charset="-128"/>
                <a:ea typeface="みんなの文字ゴStd M" pitchFamily="34" charset="-128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9781293" y="5429541"/>
              <a:ext cx="1364670" cy="1960729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80060"/>
              <a:endParaRPr kumimoji="0" lang="en-US" sz="2223" dirty="0">
                <a:solidFill>
                  <a:prstClr val="white"/>
                </a:solidFill>
                <a:latin typeface="みんなの文字ゴStd M" pitchFamily="34" charset="-128"/>
                <a:ea typeface="みんなの文字ゴStd M" pitchFamily="34" charset="-128"/>
              </a:endParaRPr>
            </a:p>
          </p:txBody>
        </p:sp>
        <p:cxnSp>
          <p:nvCxnSpPr>
            <p:cNvPr id="72" name="Straight Arrow Connector 71"/>
            <p:cNvCxnSpPr>
              <a:stCxn id="69" idx="1"/>
              <a:endCxn id="68" idx="3"/>
            </p:cNvCxnSpPr>
            <p:nvPr/>
          </p:nvCxnSpPr>
          <p:spPr>
            <a:xfrm flipH="1">
              <a:off x="9510027" y="6409902"/>
              <a:ext cx="3024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stCxn id="39" idx="2"/>
              <a:endCxn id="69" idx="0"/>
            </p:cNvCxnSpPr>
            <p:nvPr/>
          </p:nvCxnSpPr>
          <p:spPr>
            <a:xfrm>
              <a:off x="10463628" y="5106402"/>
              <a:ext cx="0" cy="3402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>
              <a:stCxn id="68" idx="1"/>
              <a:endCxn id="60" idx="3"/>
            </p:cNvCxnSpPr>
            <p:nvPr/>
          </p:nvCxnSpPr>
          <p:spPr>
            <a:xfrm flipH="1">
              <a:off x="7949063" y="6409902"/>
              <a:ext cx="3024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>
              <a:stCxn id="60" idx="1"/>
              <a:endCxn id="59" idx="3"/>
            </p:cNvCxnSpPr>
            <p:nvPr/>
          </p:nvCxnSpPr>
          <p:spPr>
            <a:xfrm flipH="1">
              <a:off x="6236088" y="6409902"/>
              <a:ext cx="3024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59" idx="1"/>
            </p:cNvCxnSpPr>
            <p:nvPr/>
          </p:nvCxnSpPr>
          <p:spPr>
            <a:xfrm flipH="1" flipV="1">
              <a:off x="4623174" y="6390580"/>
              <a:ext cx="3024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>
              <a:stCxn id="58" idx="1"/>
              <a:endCxn id="57" idx="3"/>
            </p:cNvCxnSpPr>
            <p:nvPr/>
          </p:nvCxnSpPr>
          <p:spPr>
            <a:xfrm flipH="1">
              <a:off x="3010050" y="6409902"/>
              <a:ext cx="3024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865264AF-0E2A-4F53-8898-B35F2D0ED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60120"/>
            <a:fld id="{BD4F530A-A53B-BD48-B74B-053766599F98}" type="slidenum">
              <a:rPr lang="ja-JP" altLang="en-US">
                <a:solidFill>
                  <a:srgbClr val="ED7D31">
                    <a:lumMod val="75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pPr defTabSz="960120"/>
              <a:t>1</a:t>
            </a:fld>
            <a:endParaRPr lang="ja-JP" altLang="en-US" dirty="0">
              <a:solidFill>
                <a:srgbClr val="ED7D31">
                  <a:lumMod val="75000"/>
                </a:srgbClr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942591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3EBB5A8AA5E5A4E92E7847B5D588A00" ma:contentTypeVersion="12" ma:contentTypeDescription="新しいドキュメントを作成します。" ma:contentTypeScope="" ma:versionID="72547d4647a509f53988d76a29463d81">
  <xsd:schema xmlns:xsd="http://www.w3.org/2001/XMLSchema" xmlns:xs="http://www.w3.org/2001/XMLSchema" xmlns:p="http://schemas.microsoft.com/office/2006/metadata/properties" xmlns:ns2="3129e1ed-e92a-4c67-9abb-066f7d4a78c7" xmlns:ns3="68c24fd9-18b4-4c04-afce-80883ba0b86c" targetNamespace="http://schemas.microsoft.com/office/2006/metadata/properties" ma:root="true" ma:fieldsID="6bf07bece7334f8cdd9890347c7fb293" ns2:_="" ns3:_="">
    <xsd:import namespace="3129e1ed-e92a-4c67-9abb-066f7d4a78c7"/>
    <xsd:import namespace="68c24fd9-18b4-4c04-afce-80883ba0b8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29e1ed-e92a-4c67-9abb-066f7d4a78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e1eb09b9-b6ab-44e0-a750-d30e9392be6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c24fd9-18b4-4c04-afce-80883ba0b86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9f3933db-4bac-4e3e-a007-8f2a94bfb510}" ma:internalName="TaxCatchAll" ma:showField="CatchAllData" ma:web="68c24fd9-18b4-4c04-afce-80883ba0b8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E527A9-BDD4-48EF-9F09-0288B596E923}"/>
</file>

<file path=customXml/itemProps2.xml><?xml version="1.0" encoding="utf-8"?>
<ds:datastoreItem xmlns:ds="http://schemas.openxmlformats.org/officeDocument/2006/customXml" ds:itemID="{55034039-59EF-4141-AFB8-DA1403804A0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3</Words>
  <Application>Microsoft Office PowerPoint</Application>
  <PresentationFormat>A3 297x420 mm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Hiragino Sans W6</vt:lpstr>
      <vt:lpstr>みんなの文字ゴStd M</vt:lpstr>
      <vt:lpstr>Arial</vt:lpstr>
      <vt:lpstr>Calibri</vt:lpstr>
      <vt:lpstr>Calibri Light</vt:lpstr>
      <vt:lpstr>1_Office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野田 千尋 Chihiro Noda</dc:creator>
  <cp:lastModifiedBy>野田 千尋 Chihiro Noda</cp:lastModifiedBy>
  <cp:revision>1</cp:revision>
  <dcterms:created xsi:type="dcterms:W3CDTF">2021-08-10T02:40:17Z</dcterms:created>
  <dcterms:modified xsi:type="dcterms:W3CDTF">2021-08-10T02:42:23Z</dcterms:modified>
</cp:coreProperties>
</file>