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xml" ContentType="application/vnd.openxmlformats-officedocument.presentationml.tags+xml"/>
  <Override PartName="/ppt/notesSlides/notesSlide21.xml" ContentType="application/vnd.openxmlformats-officedocument.presentationml.notesSlide+xml"/>
  <Override PartName="/ppt/tags/tag2.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3.xml" ContentType="application/vnd.openxmlformats-officedocument.presentationml.tag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tags/tag4.xml" ContentType="application/vnd.openxmlformats-officedocument.presentationml.tag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52"/>
  </p:notesMasterIdLst>
  <p:sldIdLst>
    <p:sldId id="269" r:id="rId5"/>
    <p:sldId id="314" r:id="rId6"/>
    <p:sldId id="335" r:id="rId7"/>
    <p:sldId id="319" r:id="rId8"/>
    <p:sldId id="275" r:id="rId9"/>
    <p:sldId id="276" r:id="rId10"/>
    <p:sldId id="272" r:id="rId11"/>
    <p:sldId id="274" r:id="rId12"/>
    <p:sldId id="290" r:id="rId13"/>
    <p:sldId id="323" r:id="rId14"/>
    <p:sldId id="288" r:id="rId15"/>
    <p:sldId id="277" r:id="rId16"/>
    <p:sldId id="324" r:id="rId17"/>
    <p:sldId id="278" r:id="rId18"/>
    <p:sldId id="279" r:id="rId19"/>
    <p:sldId id="315" r:id="rId20"/>
    <p:sldId id="291" r:id="rId21"/>
    <p:sldId id="326" r:id="rId22"/>
    <p:sldId id="339" r:id="rId23"/>
    <p:sldId id="292" r:id="rId24"/>
    <p:sldId id="361" r:id="rId25"/>
    <p:sldId id="341" r:id="rId26"/>
    <p:sldId id="332" r:id="rId27"/>
    <p:sldId id="281" r:id="rId28"/>
    <p:sldId id="282" r:id="rId29"/>
    <p:sldId id="320" r:id="rId30"/>
    <p:sldId id="289" r:id="rId31"/>
    <p:sldId id="337" r:id="rId32"/>
    <p:sldId id="284" r:id="rId33"/>
    <p:sldId id="333" r:id="rId34"/>
    <p:sldId id="293" r:id="rId35"/>
    <p:sldId id="327" r:id="rId36"/>
    <p:sldId id="351" r:id="rId37"/>
    <p:sldId id="352" r:id="rId38"/>
    <p:sldId id="312" r:id="rId39"/>
    <p:sldId id="321" r:id="rId40"/>
    <p:sldId id="347" r:id="rId41"/>
    <p:sldId id="306" r:id="rId42"/>
    <p:sldId id="287" r:id="rId43"/>
    <p:sldId id="356" r:id="rId44"/>
    <p:sldId id="357" r:id="rId45"/>
    <p:sldId id="358" r:id="rId46"/>
    <p:sldId id="308" r:id="rId47"/>
    <p:sldId id="309" r:id="rId48"/>
    <p:sldId id="286" r:id="rId49"/>
    <p:sldId id="322" r:id="rId50"/>
    <p:sldId id="299" r:id="rId51"/>
  </p:sldIdLst>
  <p:sldSz cx="12192000" cy="6858000"/>
  <p:notesSz cx="6735763" cy="98726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D1DC6EB1-081F-4DFD-AD0E-CF3ADDC86FFA}">
          <p14:sldIdLst>
            <p14:sldId id="269"/>
          </p14:sldIdLst>
        </p14:section>
        <p14:section name="ガイダンス" id="{4837B25D-BCDE-4C21-BB68-3890AF552CE9}">
          <p14:sldIdLst>
            <p14:sldId id="314"/>
            <p14:sldId id="335"/>
          </p14:sldIdLst>
        </p14:section>
        <p14:section name="講義" id="{36851044-CFF3-40DD-9461-0800D97A96B3}">
          <p14:sldIdLst>
            <p14:sldId id="319"/>
            <p14:sldId id="275"/>
            <p14:sldId id="276"/>
            <p14:sldId id="272"/>
            <p14:sldId id="274"/>
            <p14:sldId id="290"/>
            <p14:sldId id="323"/>
            <p14:sldId id="288"/>
            <p14:sldId id="277"/>
            <p14:sldId id="324"/>
            <p14:sldId id="278"/>
          </p14:sldIdLst>
        </p14:section>
        <p14:section name="演習①" id="{09AB21E9-6E9B-4CBF-95D2-7AC0237E6C81}">
          <p14:sldIdLst>
            <p14:sldId id="279"/>
            <p14:sldId id="315"/>
            <p14:sldId id="291"/>
            <p14:sldId id="326"/>
            <p14:sldId id="339"/>
            <p14:sldId id="292"/>
            <p14:sldId id="361"/>
            <p14:sldId id="341"/>
            <p14:sldId id="332"/>
            <p14:sldId id="281"/>
          </p14:sldIdLst>
        </p14:section>
        <p14:section name="演習②" id="{5E11C438-2D43-4C5B-911A-82703DA97020}">
          <p14:sldIdLst>
            <p14:sldId id="282"/>
            <p14:sldId id="320"/>
            <p14:sldId id="289"/>
            <p14:sldId id="337"/>
            <p14:sldId id="284"/>
            <p14:sldId id="333"/>
            <p14:sldId id="293"/>
            <p14:sldId id="327"/>
            <p14:sldId id="351"/>
            <p14:sldId id="352"/>
            <p14:sldId id="312"/>
          </p14:sldIdLst>
        </p14:section>
        <p14:section name="まとめ" id="{30DD99E8-A955-4D21-96D3-E3F99D8D86A9}">
          <p14:sldIdLst>
            <p14:sldId id="321"/>
            <p14:sldId id="347"/>
            <p14:sldId id="306"/>
            <p14:sldId id="287"/>
            <p14:sldId id="356"/>
            <p14:sldId id="357"/>
            <p14:sldId id="358"/>
            <p14:sldId id="308"/>
            <p14:sldId id="309"/>
            <p14:sldId id="286"/>
            <p14:sldId id="322"/>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3110" userDrawn="1">
          <p15:clr>
            <a:srgbClr val="A4A3A4"/>
          </p15:clr>
        </p15:guide>
        <p15:guide id="2" pos="212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97" autoAdjust="0"/>
    <p:restoredTop sz="82177" autoAdjust="0"/>
  </p:normalViewPr>
  <p:slideViewPr>
    <p:cSldViewPr snapToGrid="0">
      <p:cViewPr varScale="1">
        <p:scale>
          <a:sx n="85" d="100"/>
          <a:sy n="85" d="100"/>
        </p:scale>
        <p:origin x="126" y="852"/>
      </p:cViewPr>
      <p:guideLst/>
    </p:cSldViewPr>
  </p:slideViewPr>
  <p:notesTextViewPr>
    <p:cViewPr>
      <p:scale>
        <a:sx n="3" d="2"/>
        <a:sy n="3" d="2"/>
      </p:scale>
      <p:origin x="0" y="0"/>
    </p:cViewPr>
  </p:notesTextViewPr>
  <p:sorterViewPr>
    <p:cViewPr>
      <p:scale>
        <a:sx n="110" d="100"/>
        <a:sy n="110" d="100"/>
      </p:scale>
      <p:origin x="0" y="0"/>
    </p:cViewPr>
  </p:sorterViewPr>
  <p:notesViewPr>
    <p:cSldViewPr snapToGrid="0" showGuides="1">
      <p:cViewPr varScale="1">
        <p:scale>
          <a:sx n="115" d="100"/>
          <a:sy n="115" d="100"/>
        </p:scale>
        <p:origin x="918" y="120"/>
      </p:cViewPr>
      <p:guideLst>
        <p:guide orient="horz" pos="3110"/>
        <p:guide pos="2122"/>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34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348"/>
          </a:xfrm>
          <a:prstGeom prst="rect">
            <a:avLst/>
          </a:prstGeom>
        </p:spPr>
        <p:txBody>
          <a:bodyPr vert="horz" lIns="91440" tIns="45720" rIns="91440" bIns="45720" rtlCol="0"/>
          <a:lstStyle>
            <a:lvl1pPr algn="r">
              <a:defRPr sz="1200"/>
            </a:lvl1pPr>
          </a:lstStyle>
          <a:p>
            <a:fld id="{4F7F492E-9F41-4DD6-A4DE-653242C1B981}" type="datetimeFigureOut">
              <a:rPr kumimoji="1" lang="ja-JP" altLang="en-US" smtClean="0"/>
              <a:t>2023/3/27</a:t>
            </a:fld>
            <a:endParaRPr kumimoji="1" lang="ja-JP" altLang="en-US"/>
          </a:p>
        </p:txBody>
      </p:sp>
      <p:sp>
        <p:nvSpPr>
          <p:cNvPr id="4" name="スライド イメージ プレースホルダー 3"/>
          <p:cNvSpPr>
            <a:spLocks noGrp="1" noRot="1" noChangeAspect="1"/>
          </p:cNvSpPr>
          <p:nvPr>
            <p:ph type="sldImg" idx="2"/>
          </p:nvPr>
        </p:nvSpPr>
        <p:spPr>
          <a:xfrm>
            <a:off x="406400" y="1233488"/>
            <a:ext cx="5922963" cy="33321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51219"/>
            <a:ext cx="5388610" cy="38873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7317"/>
            <a:ext cx="2918831" cy="49534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7317"/>
            <a:ext cx="2918831" cy="495347"/>
          </a:xfrm>
          <a:prstGeom prst="rect">
            <a:avLst/>
          </a:prstGeom>
        </p:spPr>
        <p:txBody>
          <a:bodyPr vert="horz" lIns="91440" tIns="45720" rIns="91440" bIns="45720" rtlCol="0" anchor="b"/>
          <a:lstStyle>
            <a:lvl1pPr algn="r">
              <a:defRPr sz="1200"/>
            </a:lvl1pPr>
          </a:lstStyle>
          <a:p>
            <a:fld id="{0EB45C03-533D-42AE-9CDB-C5B53A4DA12F}" type="slidenum">
              <a:rPr kumimoji="1" lang="ja-JP" altLang="en-US" smtClean="0"/>
              <a:t>‹#›</a:t>
            </a:fld>
            <a:endParaRPr kumimoji="1" lang="ja-JP" altLang="en-US"/>
          </a:p>
        </p:txBody>
      </p:sp>
    </p:spTree>
    <p:extLst>
      <p:ext uri="{BB962C8B-B14F-4D97-AF65-F5344CB8AC3E}">
        <p14:creationId xmlns:p14="http://schemas.microsoft.com/office/powerpoint/2010/main" val="37800281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それでは、令和</a:t>
            </a:r>
            <a:r>
              <a:rPr kumimoji="1" lang="en-US" altLang="ja-JP" dirty="0"/>
              <a:t>4</a:t>
            </a:r>
            <a:r>
              <a:rPr kumimoji="1" lang="ja-JP" altLang="en-US" dirty="0"/>
              <a:t>年度「まなびで“きびる”プロジェクト」ファシリテーションに関する教職員研修コンテンツ</a:t>
            </a:r>
            <a:endParaRPr kumimoji="1" lang="en-US" altLang="ja-JP" dirty="0"/>
          </a:p>
          <a:p>
            <a:r>
              <a:rPr kumimoji="1" lang="en-US" altLang="ja-JP" dirty="0"/>
              <a:t>【</a:t>
            </a:r>
            <a:r>
              <a:rPr kumimoji="1" lang="ja-JP" altLang="en-US" dirty="0"/>
              <a:t>ファシリテーションを考えるワークショップ～発想を促すアクセル言葉・妨げるブレーキ言葉～</a:t>
            </a:r>
            <a:r>
              <a:rPr kumimoji="1" lang="en-US" altLang="ja-JP" dirty="0"/>
              <a:t>】</a:t>
            </a:r>
            <a:r>
              <a:rPr kumimoji="1" lang="ja-JP" altLang="en-US" dirty="0"/>
              <a:t>を始めます。</a:t>
            </a:r>
          </a:p>
        </p:txBody>
      </p:sp>
      <p:sp>
        <p:nvSpPr>
          <p:cNvPr id="4" name="スライド番号プレースホルダー 3"/>
          <p:cNvSpPr>
            <a:spLocks noGrp="1"/>
          </p:cNvSpPr>
          <p:nvPr>
            <p:ph type="sldNum" sz="quarter" idx="5"/>
          </p:nvPr>
        </p:nvSpPr>
        <p:spPr/>
        <p:txBody>
          <a:bodyPr/>
          <a:lstStyle/>
          <a:p>
            <a:fld id="{0EB45C03-533D-42AE-9CDB-C5B53A4DA12F}" type="slidenum">
              <a:rPr kumimoji="1" lang="ja-JP" altLang="en-US" smtClean="0"/>
              <a:t>1</a:t>
            </a:fld>
            <a:endParaRPr kumimoji="1" lang="ja-JP" altLang="en-US"/>
          </a:p>
        </p:txBody>
      </p:sp>
    </p:spTree>
    <p:extLst>
      <p:ext uri="{BB962C8B-B14F-4D97-AF65-F5344CB8AC3E}">
        <p14:creationId xmlns:p14="http://schemas.microsoft.com/office/powerpoint/2010/main" val="25995955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しかし、これからの授業、特に探究的な学びの授業における円滑な授業とは</a:t>
            </a:r>
            <a:endParaRPr kumimoji="1" lang="en-US" altLang="ja-JP" dirty="0"/>
          </a:p>
          <a:p>
            <a:r>
              <a:rPr kumimoji="1" lang="ja-JP" altLang="en-US" dirty="0"/>
              <a:t>「先生の答えや考えを越えて、児童・生徒が自ら新しい答えや考えを見つけ出すようになる授業」ではないかと捉えています。</a:t>
            </a:r>
            <a:endParaRPr kumimoji="1" lang="en-US" altLang="ja-JP" dirty="0"/>
          </a:p>
          <a:p>
            <a:r>
              <a:rPr kumimoji="1" lang="ja-JP" altLang="en-US" dirty="0"/>
              <a:t>これまでの「児童・生徒により効率的</a:t>
            </a:r>
            <a:r>
              <a:rPr kumimoji="1" lang="ja-JP" altLang="en-US"/>
              <a:t>に伝える授業</a:t>
            </a:r>
            <a:r>
              <a:rPr kumimoji="1" lang="ja-JP" altLang="en-US" dirty="0"/>
              <a:t>」に加え、これからは、「児童・生徒が自ら新しい答えや考えを見つけ出す</a:t>
            </a:r>
            <a:r>
              <a:rPr lang="ja-JP" altLang="en-US" dirty="0"/>
              <a:t>授業」が</a:t>
            </a:r>
            <a:r>
              <a:rPr kumimoji="1" lang="ja-JP" altLang="en-US" dirty="0"/>
              <a:t>大事になってくると考えています。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171653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ですので、ここでは、「授業におけるファシリテーション」を</a:t>
            </a:r>
            <a:endParaRPr kumimoji="1" lang="en-US" altLang="ja-JP" dirty="0"/>
          </a:p>
          <a:p>
            <a:r>
              <a:rPr kumimoji="1" lang="ja-JP" altLang="en-US" dirty="0"/>
              <a:t>効率的に進めることに加えて、それ以上に、認識の一致を確認したり相互理解を深めたりすることにより</a:t>
            </a:r>
          </a:p>
          <a:p>
            <a:r>
              <a:rPr kumimoji="1" lang="ja-JP" altLang="en-US" dirty="0"/>
              <a:t>児童・生徒から自発的に新しい発想が生まれるようサポートをしていくこと、と定義します。</a:t>
            </a:r>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31050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ファシリテーションにおいて大事なことが二つあります。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078972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それは、「場づくり」と「言葉」です。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98712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この「場づくり」とは一人ひとりの関係づくり・誰もが心理的に安心安全でいられる雰囲気づくり、「言葉」とは先生の声かけです。</a:t>
            </a:r>
            <a:endParaRPr kumimoji="1" lang="en-US" altLang="ja-JP" b="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627819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では、「場づくり」の演習から行います。</a:t>
            </a:r>
            <a:endParaRPr kumimoji="1" lang="en-US" altLang="ja-JP" b="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181199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演習タイム①、「</a:t>
            </a:r>
            <a:r>
              <a:rPr kumimoji="1" lang="ja-JP" altLang="en-US" strike="noStrike" dirty="0">
                <a:effectLst/>
              </a:rPr>
              <a:t>場づくり</a:t>
            </a:r>
            <a:r>
              <a:rPr kumimoji="1" lang="ja-JP" altLang="en-US" dirty="0"/>
              <a:t>」の演習です。</a:t>
            </a:r>
          </a:p>
        </p:txBody>
      </p:sp>
      <p:sp>
        <p:nvSpPr>
          <p:cNvPr id="4" name="スライド番号プレースホルダー 3"/>
          <p:cNvSpPr>
            <a:spLocks noGrp="1"/>
          </p:cNvSpPr>
          <p:nvPr>
            <p:ph type="sldNum" sz="quarter" idx="5"/>
          </p:nvPr>
        </p:nvSpPr>
        <p:spPr/>
        <p:txBody>
          <a:bodyPr/>
          <a:lstStyle/>
          <a:p>
            <a:fld id="{0EB45C03-533D-42AE-9CDB-C5B53A4DA12F}" type="slidenum">
              <a:rPr kumimoji="1" lang="ja-JP" altLang="en-US" smtClean="0"/>
              <a:t>16</a:t>
            </a:fld>
            <a:endParaRPr kumimoji="1" lang="ja-JP" altLang="en-US"/>
          </a:p>
        </p:txBody>
      </p:sp>
    </p:spTree>
    <p:extLst>
      <p:ext uri="{BB962C8B-B14F-4D97-AF65-F5344CB8AC3E}">
        <p14:creationId xmlns:p14="http://schemas.microsoft.com/office/powerpoint/2010/main" val="25588061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effectLst/>
                <a:latin typeface="+mn-ea"/>
                <a:cs typeface="Times New Roman" panose="02020603050405020304" pitchFamily="18" charset="0"/>
              </a:rPr>
              <a:t>この演習では、「山口県のいいところ」をテーマに話し合いを進めていってもらいます。</a:t>
            </a:r>
            <a:endParaRPr kumimoji="1" lang="ja-JP" altLang="en-US" sz="1000" dirty="0">
              <a:latin typeface="+mn-ea"/>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305324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はじめの</a:t>
            </a:r>
            <a:r>
              <a:rPr kumimoji="1" lang="en-US" altLang="ja-JP" dirty="0"/>
              <a:t>2</a:t>
            </a:r>
            <a:r>
              <a:rPr kumimoji="1" lang="ja-JP" altLang="en-US" dirty="0"/>
              <a:t>分間は、否定的な雰囲気の場で、山口県のいいところを話し合ってください。</a:t>
            </a:r>
            <a:endParaRPr kumimoji="1" lang="en-US" altLang="ja-JP" dirty="0"/>
          </a:p>
          <a:p>
            <a:r>
              <a:rPr kumimoji="1" lang="ja-JP" altLang="en-US" dirty="0"/>
              <a:t>児童・生徒役二人</a:t>
            </a:r>
            <a:r>
              <a:rPr lang="ja-JP" altLang="en-US" dirty="0"/>
              <a:t>、</a:t>
            </a:r>
            <a:r>
              <a:rPr kumimoji="1" lang="ja-JP" altLang="en-US" dirty="0"/>
              <a:t>先生役一人でこの演習を進めてください。</a:t>
            </a:r>
            <a:endParaRPr kumimoji="1" lang="en-US" altLang="ja-JP" dirty="0"/>
          </a:p>
          <a:p>
            <a:endParaRPr kumimoji="1" lang="en-US" altLang="ja-JP" dirty="0"/>
          </a:p>
          <a:p>
            <a:r>
              <a:rPr lang="ja-JP" altLang="en-US" dirty="0"/>
              <a:t>例えば、生徒役の</a:t>
            </a:r>
            <a:r>
              <a:rPr lang="en-US" altLang="ja-JP" dirty="0"/>
              <a:t>A</a:t>
            </a:r>
            <a:r>
              <a:rPr lang="ja-JP" altLang="en-US" dirty="0"/>
              <a:t>さん、</a:t>
            </a:r>
            <a:r>
              <a:rPr lang="en-US" altLang="ja-JP" dirty="0"/>
              <a:t>B</a:t>
            </a:r>
            <a:r>
              <a:rPr lang="ja-JP" altLang="en-US" dirty="0"/>
              <a:t>さんは、先生役</a:t>
            </a:r>
            <a:r>
              <a:rPr kumimoji="1" lang="ja-JP" altLang="en-US" dirty="0"/>
              <a:t>の</a:t>
            </a:r>
            <a:r>
              <a:rPr kumimoji="1" lang="en-US" altLang="ja-JP" dirty="0"/>
              <a:t>C</a:t>
            </a:r>
            <a:r>
              <a:rPr kumimoji="1" lang="ja-JP" altLang="en-US" dirty="0"/>
              <a:t>さんに、山口県のいいところを発表してください。</a:t>
            </a:r>
            <a:endParaRPr kumimoji="1" lang="en-US" altLang="ja-JP" dirty="0"/>
          </a:p>
          <a:p>
            <a:r>
              <a:rPr kumimoji="1" lang="ja-JP" altLang="en-US" dirty="0"/>
              <a:t>この時、</a:t>
            </a:r>
            <a:r>
              <a:rPr kumimoji="1" lang="en-US" altLang="ja-JP" dirty="0"/>
              <a:t>C</a:t>
            </a:r>
            <a:r>
              <a:rPr kumimoji="1" lang="ja-JP" altLang="en-US" dirty="0"/>
              <a:t>さんは、相手に対して否定的、懐疑的な態度で聞いてください。</a:t>
            </a:r>
            <a:endParaRPr kumimoji="1" lang="en-US" altLang="ja-JP" dirty="0"/>
          </a:p>
          <a:p>
            <a:endParaRPr kumimoji="1" lang="en-US" altLang="ja-JP" dirty="0"/>
          </a:p>
          <a:p>
            <a:r>
              <a:rPr kumimoji="1" lang="ja-JP" altLang="en-US" dirty="0"/>
              <a:t>なお、二人一組で演習を行う場合は、先生役と児童・生徒役をそれぞれ一人で行ってください。</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034889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続いて、次の</a:t>
            </a:r>
            <a:r>
              <a:rPr kumimoji="1" lang="en-US" altLang="ja-JP" dirty="0"/>
              <a:t>2</a:t>
            </a:r>
            <a:r>
              <a:rPr kumimoji="1" lang="ja-JP" altLang="en-US" dirty="0"/>
              <a:t>分間は、肯定的な雰囲気の場で、山口県のいいところを話し合ってください。</a:t>
            </a:r>
            <a:endParaRPr kumimoji="1" lang="en-US" altLang="ja-JP" dirty="0"/>
          </a:p>
          <a:p>
            <a:r>
              <a:rPr lang="ja-JP" altLang="en-US" dirty="0"/>
              <a:t>この２分間は、先ほどの２分間とは、役割を交代してください。</a:t>
            </a:r>
            <a:endParaRPr lang="en-US" altLang="ja-JP" dirty="0"/>
          </a:p>
          <a:p>
            <a:endParaRPr kumimoji="1" lang="en-US" altLang="ja-JP" dirty="0"/>
          </a:p>
          <a:p>
            <a:r>
              <a:rPr lang="ja-JP" altLang="en-US" dirty="0"/>
              <a:t>例えば、</a:t>
            </a:r>
            <a:r>
              <a:rPr kumimoji="1" lang="en-US" altLang="ja-JP" dirty="0"/>
              <a:t>A</a:t>
            </a:r>
            <a:r>
              <a:rPr kumimoji="1" lang="ja-JP" altLang="en-US" dirty="0" err="1"/>
              <a:t>さんが</a:t>
            </a:r>
            <a:r>
              <a:rPr kumimoji="1" lang="ja-JP" altLang="en-US" dirty="0"/>
              <a:t>先生役、</a:t>
            </a:r>
            <a:r>
              <a:rPr kumimoji="1" lang="en-US" altLang="ja-JP" dirty="0"/>
              <a:t>B</a:t>
            </a:r>
            <a:r>
              <a:rPr kumimoji="1" lang="ja-JP" altLang="en-US" dirty="0" err="1"/>
              <a:t>さん</a:t>
            </a:r>
            <a:r>
              <a:rPr kumimoji="1" lang="ja-JP" altLang="en-US" dirty="0"/>
              <a:t>と</a:t>
            </a:r>
            <a:r>
              <a:rPr kumimoji="1" lang="en-US" altLang="ja-JP" dirty="0"/>
              <a:t>C</a:t>
            </a:r>
            <a:r>
              <a:rPr kumimoji="1" lang="ja-JP" altLang="en-US" dirty="0" err="1"/>
              <a:t>さんは</a:t>
            </a:r>
            <a:r>
              <a:rPr kumimoji="1" lang="ja-JP" altLang="en-US" dirty="0"/>
              <a:t>児童・生徒役となってください。</a:t>
            </a:r>
            <a:endParaRPr kumimoji="1" lang="en-US" altLang="ja-JP" dirty="0"/>
          </a:p>
          <a:p>
            <a:endParaRPr kumimoji="1" lang="en-US" altLang="ja-JP" dirty="0"/>
          </a:p>
          <a:p>
            <a:r>
              <a:rPr kumimoji="1" lang="ja-JP" altLang="en-US" dirty="0"/>
              <a:t>児童・生徒役の</a:t>
            </a:r>
            <a:r>
              <a:rPr kumimoji="1" lang="en-US" altLang="ja-JP" dirty="0"/>
              <a:t>B</a:t>
            </a:r>
            <a:r>
              <a:rPr kumimoji="1" lang="ja-JP" altLang="en-US" dirty="0" err="1"/>
              <a:t>さん</a:t>
            </a:r>
            <a:r>
              <a:rPr kumimoji="1" lang="ja-JP" altLang="en-US" dirty="0"/>
              <a:t>と</a:t>
            </a:r>
            <a:r>
              <a:rPr kumimoji="1" lang="en-US" altLang="ja-JP" dirty="0"/>
              <a:t>C</a:t>
            </a:r>
            <a:r>
              <a:rPr kumimoji="1" lang="ja-JP" altLang="en-US" dirty="0"/>
              <a:t>さんは、先生役の</a:t>
            </a:r>
            <a:r>
              <a:rPr kumimoji="1" lang="en-US" altLang="ja-JP" dirty="0"/>
              <a:t>A</a:t>
            </a:r>
            <a:r>
              <a:rPr kumimoji="1" lang="ja-JP" altLang="en-US" dirty="0"/>
              <a:t>さんに、山口県のいいところを発表してください。</a:t>
            </a:r>
            <a:endParaRPr kumimoji="1" lang="en-US" altLang="ja-JP" dirty="0"/>
          </a:p>
          <a:p>
            <a:r>
              <a:rPr kumimoji="1" lang="en-US" altLang="ja-JP" dirty="0"/>
              <a:t>A</a:t>
            </a:r>
            <a:r>
              <a:rPr kumimoji="1" lang="ja-JP" altLang="en-US" dirty="0"/>
              <a:t>さんは、児童・生徒役の</a:t>
            </a:r>
            <a:r>
              <a:rPr kumimoji="1" lang="en-US" altLang="ja-JP" dirty="0"/>
              <a:t>B</a:t>
            </a:r>
            <a:r>
              <a:rPr kumimoji="1" lang="ja-JP" altLang="en-US" dirty="0" err="1"/>
              <a:t>さん</a:t>
            </a:r>
            <a:r>
              <a:rPr kumimoji="1" lang="ja-JP" altLang="en-US" dirty="0"/>
              <a:t>と</a:t>
            </a:r>
            <a:r>
              <a:rPr kumimoji="1" lang="en-US" altLang="ja-JP" dirty="0"/>
              <a:t>C</a:t>
            </a:r>
            <a:r>
              <a:rPr kumimoji="1" lang="ja-JP" altLang="en-US" dirty="0" err="1"/>
              <a:t>さんに</a:t>
            </a:r>
            <a:r>
              <a:rPr kumimoji="1" lang="ja-JP" altLang="en-US" dirty="0"/>
              <a:t>対して肯定的・共感的な態度で聞いてください。</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6965023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このワークショップは、次のように進めます。</a:t>
            </a:r>
            <a:endParaRPr kumimoji="1" lang="en-US" altLang="ja-JP" dirty="0"/>
          </a:p>
          <a:p>
            <a:r>
              <a:rPr kumimoji="1" lang="ja-JP" altLang="en-US" dirty="0"/>
              <a:t>はじめに、ファシリテーションについての講義が約５分、</a:t>
            </a:r>
            <a:endParaRPr kumimoji="1" lang="en-US" altLang="ja-JP" dirty="0"/>
          </a:p>
          <a:p>
            <a:r>
              <a:rPr kumimoji="1" lang="ja-JP" altLang="en-US" dirty="0"/>
              <a:t>次に演習タイム①として、「場づくり」の演習が約５分、</a:t>
            </a:r>
            <a:endParaRPr kumimoji="1" lang="en-US" altLang="ja-JP" dirty="0"/>
          </a:p>
          <a:p>
            <a:r>
              <a:rPr kumimoji="1" lang="ja-JP" altLang="en-US" dirty="0"/>
              <a:t>続いて演習タイム②として、「言葉」の演習を約１５分、</a:t>
            </a:r>
            <a:endParaRPr kumimoji="1" lang="en-US" altLang="ja-JP" dirty="0"/>
          </a:p>
          <a:p>
            <a:r>
              <a:rPr kumimoji="1" lang="ja-JP" altLang="en-US" dirty="0"/>
              <a:t>最後にまとめの話が約５分です。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5942544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a:t>
            </a:r>
            <a:r>
              <a:rPr kumimoji="1" lang="en-US" altLang="ja-JP" dirty="0"/>
              <a:t>3</a:t>
            </a:r>
            <a:r>
              <a:rPr kumimoji="1" lang="ja-JP" altLang="en-US" dirty="0"/>
              <a:t>人で、前半と後半の役割を決めてください。</a:t>
            </a:r>
            <a:endParaRPr kumimoji="1" lang="en-US" altLang="ja-JP" dirty="0"/>
          </a:p>
          <a:p>
            <a:r>
              <a:rPr kumimoji="1" lang="ja-JP" altLang="en-US" dirty="0"/>
              <a:t>（提示時間をとり、役割分担を決める時間を確保してください）</a:t>
            </a:r>
            <a:endParaRPr kumimoji="1" lang="en-US" altLang="ja-JP" dirty="0"/>
          </a:p>
          <a:p>
            <a:endParaRPr kumimoji="1" lang="en-US" altLang="ja-JP" dirty="0"/>
          </a:p>
          <a:p>
            <a:r>
              <a:rPr kumimoji="1" lang="ja-JP" altLang="en-US" dirty="0"/>
              <a:t>役割は、決まりましたか？</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62006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u="none" dirty="0"/>
              <a:t>では、「否定的な場の体験」を行います。</a:t>
            </a:r>
            <a:endParaRPr kumimoji="1" lang="en-US" altLang="ja-JP" u="none" dirty="0"/>
          </a:p>
          <a:p>
            <a:r>
              <a:rPr kumimoji="1" lang="ja-JP" altLang="en-US" u="none" dirty="0"/>
              <a:t>それでは、始めてください。</a:t>
            </a:r>
            <a:endParaRPr kumimoji="1" lang="en-US" altLang="ja-JP" u="none" dirty="0"/>
          </a:p>
          <a:p>
            <a:r>
              <a:rPr kumimoji="1" lang="ja-JP" altLang="en-US" u="none" dirty="0"/>
              <a:t>（クリックしてタイマーのアニメーションがスタートします。２分から１０秒毎カウントダウンします。）</a:t>
            </a:r>
          </a:p>
          <a:p>
            <a:endParaRPr kumimoji="1" lang="en-US" altLang="ja-JP" u="none" dirty="0"/>
          </a:p>
          <a:p>
            <a:r>
              <a:rPr kumimoji="1" lang="ja-JP" altLang="en-US" u="none" dirty="0"/>
              <a:t>（タイマーが３０秒のときに）</a:t>
            </a:r>
            <a:endParaRPr kumimoji="1" lang="en-US" altLang="ja-JP" u="none" dirty="0"/>
          </a:p>
          <a:p>
            <a:r>
              <a:rPr kumimoji="1" lang="ja-JP" altLang="en-US" u="none" dirty="0"/>
              <a:t>残り３０秒です。</a:t>
            </a:r>
            <a:endParaRPr kumimoji="1" lang="en-US" altLang="ja-JP" u="none" dirty="0"/>
          </a:p>
          <a:p>
            <a:endParaRPr kumimoji="1" lang="en-US" altLang="ja-JP" u="none" dirty="0"/>
          </a:p>
          <a:p>
            <a:r>
              <a:rPr kumimoji="1" lang="ja-JP" altLang="en-US" u="none" dirty="0"/>
              <a:t>（タイマーが「終了」のときに）</a:t>
            </a:r>
            <a:endParaRPr kumimoji="1" lang="en-US" altLang="ja-JP" u="none" dirty="0"/>
          </a:p>
          <a:p>
            <a:r>
              <a:rPr kumimoji="1" lang="ja-JP" altLang="en-US" u="none" dirty="0"/>
              <a:t>終わりです。</a:t>
            </a:r>
            <a:endParaRPr kumimoji="1" lang="en-US" altLang="ja-JP" u="none"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0683612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3577" y="4751219"/>
            <a:ext cx="5388610" cy="3887361"/>
          </a:xfrm>
        </p:spPr>
        <p:txBody>
          <a:bodyPr/>
          <a:lstStyle/>
          <a:p>
            <a:r>
              <a:rPr kumimoji="1" lang="ja-JP" altLang="en-US" dirty="0"/>
              <a:t>続いて「肯定的な場の体験」を行いますので役割の交代をしてください。</a:t>
            </a:r>
            <a:endParaRPr kumimoji="1" lang="en-US" altLang="ja-JP" dirty="0"/>
          </a:p>
          <a:p>
            <a:r>
              <a:rPr kumimoji="1" lang="ja-JP" altLang="en-US" dirty="0"/>
              <a:t>（少し間を置く）</a:t>
            </a:r>
            <a:endParaRPr kumimoji="1" lang="en-US" altLang="ja-JP" dirty="0"/>
          </a:p>
          <a:p>
            <a:r>
              <a:rPr kumimoji="1" lang="ja-JP" altLang="en-US" dirty="0"/>
              <a:t>それでは始めてください。</a:t>
            </a:r>
            <a:endParaRPr kumimoji="1" lang="en-US" altLang="ja-JP" dirty="0"/>
          </a:p>
          <a:p>
            <a:r>
              <a:rPr kumimoji="1" lang="ja-JP" altLang="en-US" u="none" dirty="0"/>
              <a:t>（クリックしてタイマーのアニメーションがスタートします。２分から１０秒毎カウントダウンします。）</a:t>
            </a:r>
          </a:p>
          <a:p>
            <a:endParaRPr kumimoji="1" lang="en-US" altLang="ja-JP" u="none" dirty="0"/>
          </a:p>
          <a:p>
            <a:r>
              <a:rPr kumimoji="1" lang="ja-JP" altLang="en-US" u="none" dirty="0"/>
              <a:t>（タイマーが３０秒のときに）</a:t>
            </a:r>
            <a:endParaRPr kumimoji="1" lang="en-US" altLang="ja-JP" u="none" dirty="0"/>
          </a:p>
          <a:p>
            <a:r>
              <a:rPr kumimoji="1" lang="ja-JP" altLang="en-US" u="none" dirty="0"/>
              <a:t>残り３０秒です。</a:t>
            </a:r>
            <a:endParaRPr kumimoji="1" lang="en-US" altLang="ja-JP" u="none" dirty="0"/>
          </a:p>
          <a:p>
            <a:endParaRPr kumimoji="1" lang="en-US" altLang="ja-JP" u="none" dirty="0"/>
          </a:p>
          <a:p>
            <a:r>
              <a:rPr kumimoji="1" lang="ja-JP" altLang="en-US" u="none" dirty="0"/>
              <a:t>（タイマーが「終了」のときに）</a:t>
            </a:r>
            <a:endParaRPr kumimoji="1" lang="en-US" altLang="ja-JP" u="none" dirty="0"/>
          </a:p>
          <a:p>
            <a:r>
              <a:rPr kumimoji="1" lang="ja-JP" altLang="en-US" u="none" dirty="0"/>
              <a:t>終わりです。</a:t>
            </a:r>
            <a:endParaRPr kumimoji="1" lang="en-US" altLang="ja-JP" u="none"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888115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「場づくり」の演習、いかがでしたか？</a:t>
            </a:r>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586039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「場づくり」、すなわち一人ひとりの関係づくり、安心安全な雰囲気づくりのために、</a:t>
            </a:r>
            <a:endParaRPr kumimoji="1" lang="en-US" altLang="ja-JP" dirty="0"/>
          </a:p>
          <a:p>
            <a:r>
              <a:rPr kumimoji="1" lang="ja-JP" altLang="en-US" dirty="0"/>
              <a:t>先生は、</a:t>
            </a:r>
          </a:p>
          <a:p>
            <a:r>
              <a:rPr kumimoji="1" lang="ja-JP" altLang="en-US" dirty="0"/>
              <a:t>★相手を認める</a:t>
            </a:r>
          </a:p>
          <a:p>
            <a:r>
              <a:rPr kumimoji="1" lang="ja-JP" altLang="en-US" dirty="0"/>
              <a:t>★どんな意見も否定しない</a:t>
            </a:r>
          </a:p>
          <a:p>
            <a:r>
              <a:rPr kumimoji="1" lang="ja-JP" altLang="en-US" dirty="0"/>
              <a:t>★興味関心をもつ</a:t>
            </a:r>
          </a:p>
          <a:p>
            <a:r>
              <a:rPr kumimoji="1" lang="ja-JP" altLang="en-US" dirty="0"/>
              <a:t>という態度でいることが、ファシリテーションにとって重要だと考えています。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575899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続いて、言葉の演習にうつります。</a:t>
            </a:r>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9662563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演習タイム②「言葉」の演習です。</a:t>
            </a:r>
          </a:p>
        </p:txBody>
      </p:sp>
      <p:sp>
        <p:nvSpPr>
          <p:cNvPr id="4" name="スライド番号プレースホルダー 3"/>
          <p:cNvSpPr>
            <a:spLocks noGrp="1"/>
          </p:cNvSpPr>
          <p:nvPr>
            <p:ph type="sldNum" sz="quarter" idx="5"/>
          </p:nvPr>
        </p:nvSpPr>
        <p:spPr/>
        <p:txBody>
          <a:bodyPr/>
          <a:lstStyle/>
          <a:p>
            <a:fld id="{0EB45C03-533D-42AE-9CDB-C5B53A4DA12F}" type="slidenum">
              <a:rPr kumimoji="1" lang="ja-JP" altLang="en-US" smtClean="0"/>
              <a:t>26</a:t>
            </a:fld>
            <a:endParaRPr kumimoji="1" lang="ja-JP" altLang="en-US"/>
          </a:p>
        </p:txBody>
      </p:sp>
    </p:spTree>
    <p:extLst>
      <p:ext uri="{BB962C8B-B14F-4D97-AF65-F5344CB8AC3E}">
        <p14:creationId xmlns:p14="http://schemas.microsoft.com/office/powerpoint/2010/main" val="2617450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仮のお題として、今、探究的な学びの授業で「</a:t>
            </a:r>
            <a:r>
              <a:rPr lang="ja-JP" altLang="ja-JP" dirty="0">
                <a:effectLst/>
                <a:latin typeface="+mn-ea"/>
                <a:cs typeface="Times New Roman" panose="02020603050405020304" pitchFamily="18" charset="0"/>
              </a:rPr>
              <a:t>山口県の良さをもっともっと多くの人</a:t>
            </a:r>
            <a:r>
              <a:rPr kumimoji="1" lang="ja-JP" altLang="en-US" b="0" dirty="0"/>
              <a:t>に知ってもらうためにどうしたらいいか」</a:t>
            </a:r>
          </a:p>
          <a:p>
            <a:r>
              <a:rPr kumimoji="1" lang="ja-JP" altLang="en-US" b="0" dirty="0"/>
              <a:t>について、児童・生徒一人ひとりが考えているとします。</a:t>
            </a:r>
          </a:p>
          <a:p>
            <a:r>
              <a:rPr kumimoji="1" lang="ja-JP" altLang="en-US" b="0" dirty="0"/>
              <a:t>その時、みなさんは児童・生徒にどんな声をかけますか・・・？</a:t>
            </a:r>
          </a:p>
          <a:p>
            <a:endParaRPr kumimoji="1" lang="en-US" altLang="ja-JP" b="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4239739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200" b="0" dirty="0">
                <a:latin typeface="+mn-ea"/>
                <a:ea typeface="+mn-ea"/>
              </a:rPr>
              <a:t>今からの演習では、こちらの</a:t>
            </a:r>
            <a:r>
              <a:rPr kumimoji="1" lang="en-US" altLang="ja-JP" sz="1200" b="0" dirty="0">
                <a:latin typeface="+mn-ea"/>
                <a:ea typeface="+mn-ea"/>
              </a:rPr>
              <a:t>【</a:t>
            </a:r>
            <a:r>
              <a:rPr kumimoji="1" lang="ja-JP" altLang="en-US" sz="1200" b="0" dirty="0">
                <a:latin typeface="+mn-ea"/>
                <a:ea typeface="+mn-ea"/>
              </a:rPr>
              <a:t>ファシリテーション研修</a:t>
            </a:r>
            <a:r>
              <a:rPr kumimoji="1" lang="en-US" altLang="ja-JP" sz="1200" b="0" dirty="0">
                <a:latin typeface="+mn-ea"/>
                <a:ea typeface="+mn-ea"/>
              </a:rPr>
              <a:t>】</a:t>
            </a:r>
            <a:r>
              <a:rPr kumimoji="1" lang="ja-JP" altLang="en-US" sz="1200" b="0" dirty="0">
                <a:latin typeface="+mn-ea"/>
                <a:ea typeface="+mn-ea"/>
              </a:rPr>
              <a:t>演習シートの出番</a:t>
            </a:r>
            <a:r>
              <a:rPr lang="ja-JP" altLang="en-US" dirty="0">
                <a:latin typeface="+mn-ea"/>
              </a:rPr>
              <a:t>となります</a:t>
            </a:r>
            <a:r>
              <a:rPr kumimoji="1" lang="ja-JP" altLang="en-US" sz="1200" b="0" dirty="0">
                <a:latin typeface="+mn-ea"/>
                <a:ea typeface="+mn-ea"/>
              </a:rPr>
              <a:t>。</a:t>
            </a:r>
            <a:endParaRPr kumimoji="1" lang="en-US" altLang="ja-JP" sz="1200" b="0" dirty="0">
              <a:latin typeface="+mn-ea"/>
              <a:ea typeface="+mn-ea"/>
            </a:endParaRPr>
          </a:p>
          <a:p>
            <a:r>
              <a:rPr lang="en-US" altLang="ja-JP" dirty="0">
                <a:latin typeface="+mn-ea"/>
              </a:rPr>
              <a:t>【</a:t>
            </a:r>
            <a:r>
              <a:rPr kumimoji="1" lang="ja-JP" altLang="en-US" sz="1200" b="0" dirty="0">
                <a:latin typeface="+mn-ea"/>
                <a:ea typeface="+mn-ea"/>
              </a:rPr>
              <a:t>ファシリテーション研修</a:t>
            </a:r>
            <a:r>
              <a:rPr kumimoji="1" lang="en-US" altLang="ja-JP" sz="1200" b="0" dirty="0">
                <a:latin typeface="+mn-ea"/>
                <a:ea typeface="+mn-ea"/>
              </a:rPr>
              <a:t>】</a:t>
            </a:r>
            <a:r>
              <a:rPr kumimoji="1" lang="ja-JP" altLang="en-US" sz="1200" b="0" dirty="0">
                <a:latin typeface="+mn-ea"/>
                <a:ea typeface="+mn-ea"/>
              </a:rPr>
              <a:t>演習シートは、</a:t>
            </a:r>
            <a:r>
              <a:rPr lang="en-US" altLang="ja-JP" dirty="0">
                <a:latin typeface="+mn-ea"/>
              </a:rPr>
              <a:t> PowerPoint</a:t>
            </a:r>
            <a:r>
              <a:rPr lang="ja-JP" altLang="en-US" dirty="0">
                <a:latin typeface="+mn-ea"/>
              </a:rPr>
              <a:t>のファイルです。</a:t>
            </a:r>
            <a:endParaRPr lang="en-US" altLang="ja-JP" dirty="0">
              <a:latin typeface="+mn-ea"/>
            </a:endParaRPr>
          </a:p>
          <a:p>
            <a:r>
              <a:rPr kumimoji="1" lang="ja-JP" altLang="en-US" sz="1200" b="0" dirty="0">
                <a:latin typeface="+mn-ea"/>
                <a:ea typeface="+mn-ea"/>
              </a:rPr>
              <a:t>御自身のタブレット端末等にダウンロードしてください。</a:t>
            </a:r>
            <a:endParaRPr kumimoji="1" lang="en-US" altLang="ja-JP" sz="1200" b="0" dirty="0">
              <a:latin typeface="+mn-ea"/>
              <a:ea typeface="+mn-ea"/>
            </a:endParaRPr>
          </a:p>
          <a:p>
            <a:endParaRPr lang="en-US" altLang="ja-JP" dirty="0">
              <a:latin typeface="+mn-ea"/>
            </a:endParaRP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42994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それでは、演習シートにある９つの言葉が、</a:t>
            </a:r>
            <a:endParaRPr kumimoji="1" lang="en-US" altLang="ja-JP" dirty="0"/>
          </a:p>
          <a:p>
            <a:r>
              <a:rPr kumimoji="1" lang="ja-JP" altLang="en-US" dirty="0"/>
              <a:t>児童・生徒の発想を促す強さの度合いによって、</a:t>
            </a:r>
          </a:p>
          <a:p>
            <a:r>
              <a:rPr kumimoji="1" lang="ja-JP" altLang="en-US" dirty="0"/>
              <a:t>どの言葉が</a:t>
            </a:r>
            <a:r>
              <a:rPr lang="ja-JP" altLang="en-US" dirty="0">
                <a:latin typeface="+mn-ea"/>
              </a:rPr>
              <a:t>児童・生徒の発想を促す「アクセル言葉」か、</a:t>
            </a:r>
            <a:r>
              <a:rPr kumimoji="1" lang="ja-JP" altLang="en-US" dirty="0"/>
              <a:t>児童・生徒の発想を妨げる「ブレーキ言葉」かについて考え、演習シート上に配置してください。</a:t>
            </a:r>
          </a:p>
          <a:p>
            <a:endParaRPr kumimoji="1" lang="en-US" altLang="ja-JP" dirty="0"/>
          </a:p>
          <a:p>
            <a:r>
              <a:rPr kumimoji="1" lang="ja-JP" altLang="en-US" dirty="0"/>
              <a:t>９つの言葉は、</a:t>
            </a:r>
            <a:r>
              <a:rPr kumimoji="1" lang="en-US" altLang="ja-JP" dirty="0"/>
              <a:t>PowerPoint</a:t>
            </a:r>
            <a:r>
              <a:rPr kumimoji="1" lang="ja-JP" altLang="en-US" dirty="0"/>
              <a:t>のファイル上で動かせるようになっています。</a:t>
            </a:r>
            <a:endParaRPr kumimoji="1"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731588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このワークショップは、二人一組ないしは三人一組で行います。</a:t>
            </a:r>
            <a:br>
              <a:rPr kumimoji="1" lang="en-US" altLang="ja-JP" dirty="0"/>
            </a:br>
            <a:r>
              <a:rPr kumimoji="1" lang="ja-JP" altLang="en-US" dirty="0"/>
              <a:t>また、途中の演習タイム②では、スライドに表示されている</a:t>
            </a:r>
            <a:r>
              <a:rPr kumimoji="1" lang="en-US" altLang="ja-JP" dirty="0"/>
              <a:t>【</a:t>
            </a:r>
            <a:r>
              <a:rPr kumimoji="1" lang="ja-JP" altLang="en-US" dirty="0"/>
              <a:t>ファシリテーション研修</a:t>
            </a:r>
            <a:r>
              <a:rPr kumimoji="1" lang="en-US" altLang="ja-JP" dirty="0"/>
              <a:t>】</a:t>
            </a:r>
            <a:r>
              <a:rPr kumimoji="1" lang="ja-JP" altLang="en-US" dirty="0"/>
              <a:t>演習シートというファイルを使用します。</a:t>
            </a:r>
            <a:endParaRPr kumimoji="1" lang="en-US" altLang="ja-JP" dirty="0"/>
          </a:p>
          <a:p>
            <a:r>
              <a:rPr kumimoji="1" lang="ja-JP" altLang="en-US" dirty="0"/>
              <a:t>タブレット端末等に</a:t>
            </a:r>
            <a:r>
              <a:rPr kumimoji="1" lang="ja-JP" altLang="en-US" u="none" dirty="0"/>
              <a:t>演習シートのファイルをダウンロードして御準備ください。</a:t>
            </a:r>
            <a:r>
              <a:rPr kumimoji="1" lang="ja-JP" altLang="en-US" dirty="0"/>
              <a:t> </a:t>
            </a:r>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410868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では、個人ワークを始めますので、今から</a:t>
            </a:r>
            <a:r>
              <a:rPr kumimoji="1" lang="en-US" altLang="ja-JP" sz="1200" dirty="0"/>
              <a:t>3</a:t>
            </a:r>
            <a:r>
              <a:rPr kumimoji="1" lang="ja-JP" altLang="en-US" sz="1200" dirty="0"/>
              <a:t>分間で配置を変えてみてください。</a:t>
            </a:r>
            <a:endParaRPr kumimoji="1" lang="en-US" altLang="ja-JP" sz="1200" dirty="0"/>
          </a:p>
          <a:p>
            <a:r>
              <a:rPr lang="ja-JP" altLang="en-US" dirty="0"/>
              <a:t>それでは始めてください。</a:t>
            </a:r>
            <a:endParaRPr lang="en-US" altLang="ja-JP" dirty="0"/>
          </a:p>
          <a:p>
            <a:r>
              <a:rPr lang="ja-JP" altLang="en-US" dirty="0"/>
              <a:t>（クリックしてタイマーのアニメーションがスタートします。３分から１０秒毎カウントダウンします。）</a:t>
            </a:r>
            <a:endParaRPr lang="en-US" altLang="ja-JP" dirty="0"/>
          </a:p>
          <a:p>
            <a:endParaRPr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（残り時間３０秒で）</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残り３０秒です。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（終了で）</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終了です。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103797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個人ワークとして言葉の配置は完了しましたでしょうか？</a:t>
            </a:r>
            <a:br>
              <a:rPr kumimoji="1" lang="en-US" altLang="ja-JP" dirty="0"/>
            </a:br>
            <a:r>
              <a:rPr kumimoji="1" lang="ja-JP" altLang="en-US" dirty="0"/>
              <a:t>では、ここからはグループワークです。</a:t>
            </a:r>
            <a:endParaRPr kumimoji="1" lang="en-US" altLang="ja-JP" dirty="0"/>
          </a:p>
          <a:p>
            <a:r>
              <a:rPr kumimoji="1" lang="ja-JP" altLang="en-US" strike="noStrike" dirty="0"/>
              <a:t>ここまでの演習を振り返って、</a:t>
            </a:r>
            <a:r>
              <a:rPr kumimoji="1" lang="ja-JP" altLang="en-US" dirty="0"/>
              <a:t>児童・生徒の発想を促す「アクセル言葉」、児童・生徒の発想を妨げる「ブレーキ言葉」について意見交換していただきます。</a:t>
            </a:r>
          </a:p>
          <a:p>
            <a:endParaRPr kumimoji="1" lang="ja-JP" altLang="en-US" dirty="0"/>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950251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まずはじめに、一人ずつ各自の演習シートを用いて、それぞれの「自分が考えた配置と、その理由」を発表、説明してください。</a:t>
            </a:r>
            <a:endParaRPr lang="en-US" altLang="ja-JP" dirty="0"/>
          </a:p>
          <a:p>
            <a:r>
              <a:rPr kumimoji="1" lang="ja-JP" altLang="en-US" dirty="0">
                <a:solidFill>
                  <a:schemeClr val="bg1">
                    <a:lumMod val="75000"/>
                  </a:schemeClr>
                </a:solidFill>
              </a:rPr>
              <a:t>各自のタブレット等の画面を見せ合いながら、説明する</a:t>
            </a:r>
            <a:r>
              <a:rPr kumimoji="1" lang="ja-JP" altLang="en-US">
                <a:solidFill>
                  <a:schemeClr val="bg1">
                    <a:lumMod val="75000"/>
                  </a:schemeClr>
                </a:solidFill>
              </a:rPr>
              <a:t>ようにして</a:t>
            </a:r>
            <a:r>
              <a:rPr kumimoji="1" lang="ja-JP" altLang="en-US" dirty="0">
                <a:solidFill>
                  <a:schemeClr val="bg1">
                    <a:lumMod val="75000"/>
                  </a:schemeClr>
                </a:solidFill>
              </a:rPr>
              <a:t>ください。</a:t>
            </a:r>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173083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共有が終わったら、次に「アクセル言葉」「ブレーキ言葉」について、自由に意見交換してください。</a:t>
            </a:r>
            <a:endParaRPr kumimoji="1" lang="en-US" altLang="ja-JP" dirty="0"/>
          </a:p>
          <a:p>
            <a:endParaRPr kumimoji="1" lang="en-US" altLang="ja-JP" dirty="0"/>
          </a:p>
          <a:p>
            <a:r>
              <a:rPr kumimoji="1" lang="ja-JP" altLang="en-US" dirty="0"/>
              <a:t>共有と、意見交換で、計１０分です。</a:t>
            </a:r>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223017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では、各自の考えを発表し、共有してください。</a:t>
            </a:r>
            <a:endParaRPr kumimoji="1" lang="en-US" altLang="ja-JP" sz="1200" dirty="0"/>
          </a:p>
          <a:p>
            <a:r>
              <a:rPr lang="ja-JP" altLang="en-US" dirty="0"/>
              <a:t>それでは始めてください。</a:t>
            </a:r>
            <a:endParaRPr lang="en-US" altLang="ja-JP" dirty="0"/>
          </a:p>
          <a:p>
            <a:r>
              <a:rPr lang="ja-JP" altLang="en-US" dirty="0"/>
              <a:t>（クリックしてタイマーのアニメーションがスタートします。１０分から１０秒毎カウントダウンします。）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t>（残り時間５分で）</a:t>
            </a:r>
            <a:endParaRPr kumimoji="1" lang="en-US" altLang="ja-JP" sz="1200"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5</a:t>
            </a:r>
            <a:r>
              <a:rPr kumimoji="1" lang="ja-JP" altLang="en-US" dirty="0"/>
              <a:t>分経過しました。そろそろ意見交換を始めてください。</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（残り時間３０秒で）</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残り３０秒です。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（終了で）</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終了です。</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dirty="0"/>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2377445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演習タイム②「言葉」の演習、いかがでしたか？</a:t>
            </a:r>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8689958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それでは、まとめに入ります。</a:t>
            </a:r>
          </a:p>
        </p:txBody>
      </p:sp>
      <p:sp>
        <p:nvSpPr>
          <p:cNvPr id="4" name="スライド番号プレースホルダー 3"/>
          <p:cNvSpPr>
            <a:spLocks noGrp="1"/>
          </p:cNvSpPr>
          <p:nvPr>
            <p:ph type="sldNum" sz="quarter" idx="5"/>
          </p:nvPr>
        </p:nvSpPr>
        <p:spPr/>
        <p:txBody>
          <a:bodyPr/>
          <a:lstStyle/>
          <a:p>
            <a:fld id="{0EB45C03-533D-42AE-9CDB-C5B53A4DA12F}" type="slidenum">
              <a:rPr kumimoji="1" lang="ja-JP" altLang="en-US" smtClean="0"/>
              <a:t>36</a:t>
            </a:fld>
            <a:endParaRPr kumimoji="1" lang="ja-JP" altLang="en-US"/>
          </a:p>
        </p:txBody>
      </p:sp>
    </p:spTree>
    <p:extLst>
      <p:ext uri="{BB962C8B-B14F-4D97-AF65-F5344CB8AC3E}">
        <p14:creationId xmlns:p14="http://schemas.microsoft.com/office/powerpoint/2010/main" val="41935115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b="0" dirty="0"/>
              <a:t>ちなみに私はこのような配置になりました。上下には意味はありません。</a:t>
            </a:r>
            <a:endParaRPr kumimoji="1" lang="en-US" altLang="ja-JP" b="0" dirty="0"/>
          </a:p>
          <a:p>
            <a:endParaRPr lang="en-US" altLang="ja-JP" dirty="0"/>
          </a:p>
          <a:p>
            <a:r>
              <a:rPr kumimoji="1" lang="ja-JP" altLang="en-US" b="0" dirty="0"/>
              <a:t>＜研究所の考えた案となりますので、それぞれ演習のファシリテートをする方の考えに変更していただいて構いません＞</a:t>
            </a:r>
            <a:br>
              <a:rPr kumimoji="1" lang="en-US" altLang="ja-JP" b="0" dirty="0"/>
            </a:br>
            <a:endParaRPr kumimoji="1" lang="en-US" altLang="ja-JP" b="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13640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研修のはじめにお伝えしたように、ファシリテーションの声かけに、一つの決まった正解はないです。ですが、</a:t>
            </a:r>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63358271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sz="1800" kern="0" dirty="0">
                <a:effectLst/>
                <a:latin typeface="Segoe UI" panose="020B0502040204020203" pitchFamily="34" charset="0"/>
                <a:ea typeface="ＭＳ Ｐゴシック" panose="020B0600070205080204" pitchFamily="50" charset="-128"/>
                <a:cs typeface="Segoe UI" panose="020B0502040204020203" pitchFamily="34" charset="0"/>
              </a:rPr>
              <a:t>研究所のメンバーで言葉を配置変えし、</a:t>
            </a:r>
            <a:r>
              <a:rPr kumimoji="1" lang="ja-JP" altLang="en-US" sz="1400" b="0" dirty="0"/>
              <a:t>それを共有し、さらに「アクセル言葉」「ブレーキ言葉」について意見交換したところ、</a:t>
            </a:r>
            <a:endParaRPr kumimoji="1" lang="en-US" altLang="ja-JP" sz="1400" b="0" dirty="0"/>
          </a:p>
          <a:p>
            <a:r>
              <a:rPr kumimoji="1" lang="ja-JP" altLang="en-US" sz="1400" b="0" dirty="0"/>
              <a:t>アクセル言葉とブレーキ言葉には様々な要素があることが分かりました。</a:t>
            </a:r>
            <a:endParaRPr kumimoji="1" lang="en-US" altLang="ja-JP" sz="1400" b="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4885072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このワークショップは、やまぐち教育先導研究室通称</a:t>
            </a:r>
            <a:r>
              <a:rPr kumimoji="1" lang="en-US" altLang="ja-JP" dirty="0"/>
              <a:t>YELL</a:t>
            </a:r>
            <a:r>
              <a:rPr kumimoji="1" lang="ja-JP" altLang="en-US" dirty="0"/>
              <a:t>と共に「まなびで“きびる”プロジェクト」を推進している、</a:t>
            </a:r>
          </a:p>
          <a:p>
            <a:r>
              <a:rPr kumimoji="1" lang="ja-JP" altLang="en-US" dirty="0"/>
              <a:t>株式会社電通 アクティブラーニングこんなのどうだろう研究所が開発しました。</a:t>
            </a:r>
            <a:endParaRPr kumimoji="1" lang="en-US" altLang="ja-JP" dirty="0"/>
          </a:p>
          <a:p>
            <a:r>
              <a:rPr kumimoji="1" lang="ja-JP" altLang="en-US" dirty="0"/>
              <a:t>アクティブラーニングこんなのどうだろう研究所では、広告づくりの知見を教育に活用すべく、プログラムを開発しています。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8116406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b="0" dirty="0"/>
              <a:t>アクセル言葉、児童・生徒の発想を促す言葉には、</a:t>
            </a:r>
            <a:endParaRPr kumimoji="1" lang="en-US" altLang="ja-JP" sz="1400" b="0" dirty="0"/>
          </a:p>
          <a:p>
            <a:r>
              <a:rPr kumimoji="1" lang="ja-JP" altLang="en-US" sz="1400" b="0" dirty="0"/>
              <a:t>まず相手を認め、その上で、</a:t>
            </a:r>
            <a:endParaRPr kumimoji="1" lang="en-US" altLang="ja-JP" sz="1400" b="0" dirty="0"/>
          </a:p>
          <a:p>
            <a:r>
              <a:rPr kumimoji="1" lang="ja-JP" altLang="en-US" sz="1400" b="0" dirty="0"/>
              <a:t>・相手の思考・意見の根拠を掘り下げる</a:t>
            </a:r>
          </a:p>
          <a:p>
            <a:r>
              <a:rPr kumimoji="1" lang="ja-JP" altLang="en-US" sz="1400" b="0" dirty="0"/>
              <a:t>・相手の思考の経緯（プロセス）に耳を傾ける</a:t>
            </a:r>
            <a:endParaRPr kumimoji="1" lang="en-US" altLang="ja-JP" sz="1400" b="0" dirty="0"/>
          </a:p>
          <a:p>
            <a:r>
              <a:rPr kumimoji="1" lang="ja-JP" altLang="en-US" sz="1400" b="0" dirty="0"/>
              <a:t>・相手に視点転換を示す</a:t>
            </a:r>
            <a:endParaRPr kumimoji="1" lang="en-US" altLang="ja-JP" sz="1400" b="0" dirty="0"/>
          </a:p>
          <a:p>
            <a:r>
              <a:rPr kumimoji="1" lang="ja-JP" altLang="en-US" sz="1400" b="0" dirty="0"/>
              <a:t>ということが効いているように思います。</a:t>
            </a:r>
            <a:endParaRPr kumimoji="1" lang="en-US" altLang="ja-JP" sz="1400" b="0"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6187007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b="0" dirty="0"/>
              <a:t>次に中間的な言葉としては、アクセルにもブレーキにも転びうる言葉だと捉えていますが、</a:t>
            </a:r>
            <a:endParaRPr kumimoji="1" lang="en-US" altLang="ja-JP" sz="1400" b="0" dirty="0"/>
          </a:p>
          <a:p>
            <a:r>
              <a:rPr kumimoji="1" lang="ja-JP" altLang="en-US" sz="1400" b="0" dirty="0"/>
              <a:t>・認めるだけ</a:t>
            </a:r>
            <a:endParaRPr kumimoji="1" lang="en-US" altLang="ja-JP" sz="1400" b="0" dirty="0"/>
          </a:p>
          <a:p>
            <a:r>
              <a:rPr kumimoji="1" lang="ja-JP" altLang="en-US" sz="1400" b="0" dirty="0"/>
              <a:t>・たずねるだけ</a:t>
            </a:r>
            <a:endParaRPr kumimoji="1" lang="en-US" altLang="ja-JP" sz="1400" b="0" dirty="0"/>
          </a:p>
          <a:p>
            <a:r>
              <a:rPr kumimoji="1" lang="ja-JP" altLang="en-US" sz="1400" b="0" dirty="0"/>
              <a:t>・促すだけ</a:t>
            </a:r>
            <a:endParaRPr kumimoji="1" lang="en-US" altLang="ja-JP" sz="1400" b="0" dirty="0"/>
          </a:p>
          <a:p>
            <a:r>
              <a:rPr kumimoji="1" lang="ja-JP" altLang="en-US" sz="1400" b="0" dirty="0"/>
              <a:t>と、ただ投げかけるだけ、ということがあるように思います。</a:t>
            </a:r>
            <a:endParaRPr kumimoji="1" lang="en-US" altLang="ja-JP" sz="1400" b="1"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7268982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sz="1400" b="0" dirty="0"/>
              <a:t>ブレーキ言葉、児童・生徒の発想を止める言葉には、</a:t>
            </a:r>
          </a:p>
          <a:p>
            <a:r>
              <a:rPr kumimoji="1" lang="ja-JP" altLang="en-US" sz="1400" b="0" dirty="0"/>
              <a:t>・相手を否定する</a:t>
            </a:r>
            <a:endParaRPr kumimoji="1" lang="en-US" altLang="ja-JP" sz="1400" b="0" dirty="0"/>
          </a:p>
          <a:p>
            <a:r>
              <a:rPr kumimoji="1" lang="ja-JP" altLang="en-US" sz="1400" b="0" dirty="0"/>
              <a:t>・相手を脅す／あおる</a:t>
            </a:r>
            <a:endParaRPr kumimoji="1" lang="en-US" altLang="ja-JP" sz="1400" b="0" dirty="0"/>
          </a:p>
          <a:p>
            <a:r>
              <a:rPr kumimoji="1" lang="ja-JP" altLang="en-US" sz="1400" b="0" dirty="0"/>
              <a:t>・相手に自分の意見・見解を押しつける</a:t>
            </a:r>
            <a:endParaRPr kumimoji="1" lang="en-US" altLang="ja-JP" sz="1400" b="0" dirty="0"/>
          </a:p>
          <a:p>
            <a:r>
              <a:rPr kumimoji="1" lang="ja-JP" altLang="en-US" sz="1400" b="0" dirty="0"/>
              <a:t>ということがあります。加えて、実は、「素晴らしい！そう、それ！」という言葉は</a:t>
            </a:r>
            <a:endParaRPr kumimoji="1" lang="en-US" altLang="ja-JP" sz="1400" b="0" dirty="0"/>
          </a:p>
          <a:p>
            <a:r>
              <a:rPr kumimoji="1" lang="ja-JP" altLang="en-US" sz="1400" b="0" dirty="0"/>
              <a:t>相手のゴールをもう決めてしまっていて、そこで児童・生徒が考えることをやめてしまう、</a:t>
            </a:r>
            <a:endParaRPr kumimoji="1" lang="en-US" altLang="ja-JP" sz="1400" b="0" dirty="0"/>
          </a:p>
          <a:p>
            <a:r>
              <a:rPr kumimoji="1" lang="ja-JP" altLang="en-US" sz="1400" b="0" dirty="0"/>
              <a:t>・強制終了</a:t>
            </a:r>
            <a:endParaRPr kumimoji="1" lang="en-US" altLang="ja-JP" sz="1400" b="0" dirty="0"/>
          </a:p>
          <a:p>
            <a:r>
              <a:rPr kumimoji="1" lang="ja-JP" altLang="en-US" sz="1400" b="0" dirty="0"/>
              <a:t>につながる言葉であり、かなり危うい声かけだと捉えています。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561222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「言葉」、先生の声かけとして、先生は、</a:t>
            </a:r>
          </a:p>
          <a:p>
            <a:r>
              <a:rPr kumimoji="1" lang="ja-JP" altLang="en-US" dirty="0"/>
              <a:t>☆相手を認める</a:t>
            </a:r>
            <a:r>
              <a:rPr kumimoji="1" lang="en-US" altLang="ja-JP" dirty="0"/>
              <a:t>/</a:t>
            </a:r>
            <a:r>
              <a:rPr kumimoji="1" lang="ja-JP" altLang="en-US" dirty="0"/>
              <a:t>理解する</a:t>
            </a:r>
          </a:p>
          <a:p>
            <a:r>
              <a:rPr kumimoji="1" lang="ja-JP" altLang="en-US" dirty="0"/>
              <a:t>☆先生も共に考える学習者になる</a:t>
            </a:r>
          </a:p>
          <a:p>
            <a:r>
              <a:rPr kumimoji="1" lang="ja-JP" altLang="en-US" dirty="0"/>
              <a:t>という態度でいることが、ファシリテーションにとって重要だと考えています。</a:t>
            </a:r>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8856385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あらためて、「授業におけるファシリテーション」とは、</a:t>
            </a:r>
          </a:p>
          <a:p>
            <a:r>
              <a:rPr kumimoji="1" lang="ja-JP" altLang="en-US" dirty="0"/>
              <a:t>効率的に進めることに加えて、それ以上に、認識の一致を確認したり相互理解を深めたりすることにより</a:t>
            </a:r>
          </a:p>
          <a:p>
            <a:r>
              <a:rPr kumimoji="1" lang="ja-JP" altLang="en-US" dirty="0"/>
              <a:t>児童・生徒から自発的に新しい発想が生まれるようサポートをしていくこと、といえると考えています。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2414199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みなさんも、児童・生徒の発想が促されるような「アクセル言葉」を考えてみて、探究的な学びの授業などで実践してみてください。</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98130803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最後に、おまけです。</a:t>
            </a:r>
          </a:p>
        </p:txBody>
      </p:sp>
      <p:sp>
        <p:nvSpPr>
          <p:cNvPr id="4" name="スライド番号プレースホルダー 3"/>
          <p:cNvSpPr>
            <a:spLocks noGrp="1"/>
          </p:cNvSpPr>
          <p:nvPr>
            <p:ph type="sldNum" sz="quarter" idx="5"/>
          </p:nvPr>
        </p:nvSpPr>
        <p:spPr/>
        <p:txBody>
          <a:bodyPr/>
          <a:lstStyle/>
          <a:p>
            <a:fld id="{0EB45C03-533D-42AE-9CDB-C5B53A4DA12F}" type="slidenum">
              <a:rPr kumimoji="1" lang="ja-JP" altLang="en-US" smtClean="0"/>
              <a:t>46</a:t>
            </a:fld>
            <a:endParaRPr kumimoji="1" lang="ja-JP" altLang="en-US"/>
          </a:p>
        </p:txBody>
      </p:sp>
    </p:spTree>
    <p:extLst>
      <p:ext uri="{BB962C8B-B14F-4D97-AF65-F5344CB8AC3E}">
        <p14:creationId xmlns:p14="http://schemas.microsoft.com/office/powerpoint/2010/main" val="203547628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今回の仮のお題「山口県の良さをもっともっと世界の人に知ってもらうためにどうしたらいいか」に沿ってより具体的に考えるならば、こうした言葉がけも考えられます。</a:t>
            </a:r>
            <a:endParaRPr kumimoji="1" lang="en-US" altLang="ja-JP" dirty="0"/>
          </a:p>
          <a:p>
            <a:endParaRPr kumimoji="1" lang="en-US" altLang="ja-JP" dirty="0"/>
          </a:p>
          <a:p>
            <a:r>
              <a:rPr kumimoji="1" lang="ja-JP" altLang="en-US" dirty="0"/>
              <a:t>①山口県の良さが、いま知られていない原因はなんだと思う？</a:t>
            </a:r>
            <a:r>
              <a:rPr kumimoji="1" lang="en-US" altLang="ja-JP" dirty="0"/>
              <a:t>【</a:t>
            </a:r>
            <a:r>
              <a:rPr kumimoji="1" lang="ja-JP" altLang="en-US" dirty="0"/>
              <a:t>課題点の整理</a:t>
            </a:r>
            <a:r>
              <a:rPr kumimoji="1" lang="en-US" altLang="ja-JP" dirty="0"/>
              <a:t>】</a:t>
            </a:r>
          </a:p>
          <a:p>
            <a:r>
              <a:rPr kumimoji="1" lang="en-US" altLang="ja-JP" dirty="0"/>
              <a:t>②</a:t>
            </a:r>
            <a:r>
              <a:rPr kumimoji="1" lang="ja-JP" altLang="en-US" dirty="0"/>
              <a:t>山口県の良さを自然・食・人・歴史の切り口でそれぞれ考えてみるのはどう？　</a:t>
            </a:r>
            <a:r>
              <a:rPr kumimoji="1" lang="en-US" altLang="ja-JP" dirty="0"/>
              <a:t>【</a:t>
            </a:r>
            <a:r>
              <a:rPr kumimoji="1" lang="ja-JP" altLang="en-US" dirty="0"/>
              <a:t>視点転換の提示</a:t>
            </a:r>
            <a:r>
              <a:rPr kumimoji="1" lang="en-US" altLang="ja-JP" dirty="0"/>
              <a:t>】</a:t>
            </a:r>
          </a:p>
          <a:p>
            <a:r>
              <a:rPr kumimoji="1" lang="en-US" altLang="ja-JP" dirty="0"/>
              <a:t>③</a:t>
            </a:r>
            <a:r>
              <a:rPr kumimoji="1" lang="ja-JP" altLang="en-US" dirty="0"/>
              <a:t>そのアイデアは、他の県にはできない山口県だけができることかな？　</a:t>
            </a:r>
            <a:r>
              <a:rPr kumimoji="1" lang="en-US" altLang="ja-JP" dirty="0"/>
              <a:t>【</a:t>
            </a:r>
            <a:r>
              <a:rPr kumimoji="1" lang="ja-JP" altLang="en-US" dirty="0"/>
              <a:t>競合の視点・オンリーワンの視点</a:t>
            </a:r>
            <a:r>
              <a:rPr kumimoji="1" lang="en-US" altLang="ja-JP" dirty="0"/>
              <a:t>】</a:t>
            </a:r>
          </a:p>
          <a:p>
            <a:r>
              <a:rPr kumimoji="1" lang="en-US" altLang="ja-JP" dirty="0"/>
              <a:t>④</a:t>
            </a:r>
            <a:r>
              <a:rPr kumimoji="1" lang="ja-JP" altLang="en-US" dirty="0"/>
              <a:t>自分が好きな人で、山口県の良さを知らなさそうな人を一人決めて、その人に知ってもらうためのアイデアを考えよう。</a:t>
            </a:r>
            <a:r>
              <a:rPr kumimoji="1" lang="en-US" altLang="ja-JP" dirty="0"/>
              <a:t>【</a:t>
            </a:r>
            <a:r>
              <a:rPr kumimoji="1" lang="ja-JP" altLang="en-US" dirty="0"/>
              <a:t>ターゲットを絞る</a:t>
            </a:r>
            <a:r>
              <a:rPr kumimoji="1" lang="en-US" altLang="ja-JP" dirty="0"/>
              <a:t>】</a:t>
            </a:r>
          </a:p>
          <a:p>
            <a:r>
              <a:rPr kumimoji="1" lang="en-US" altLang="ja-JP" dirty="0"/>
              <a:t>⑤</a:t>
            </a:r>
            <a:r>
              <a:rPr kumimoji="1" lang="ja-JP" altLang="en-US" dirty="0"/>
              <a:t>逆に、今の山口県にあったら良いと思うところ（こと）って何だろう？　</a:t>
            </a:r>
            <a:r>
              <a:rPr kumimoji="1" lang="en-US" altLang="ja-JP" dirty="0"/>
              <a:t>【</a:t>
            </a:r>
            <a:r>
              <a:rPr kumimoji="1" lang="ja-JP" altLang="en-US" dirty="0"/>
              <a:t>改善の視点・逆転の発想</a:t>
            </a:r>
            <a:r>
              <a:rPr kumimoji="1" lang="en-US" altLang="ja-JP" dirty="0"/>
              <a:t>】</a:t>
            </a:r>
          </a:p>
          <a:p>
            <a:r>
              <a:rPr kumimoji="1" lang="en-US" altLang="ja-JP" dirty="0"/>
              <a:t>⑥</a:t>
            </a:r>
            <a:r>
              <a:rPr kumimoji="1" lang="ja-JP" altLang="en-US" dirty="0"/>
              <a:t>自分が山口県のことを知らない人だったとして、そのアイデアで山口県への印象は変わると思う？</a:t>
            </a:r>
            <a:r>
              <a:rPr kumimoji="1" lang="en-US" altLang="ja-JP" dirty="0"/>
              <a:t>【</a:t>
            </a:r>
            <a:r>
              <a:rPr kumimoji="1" lang="ja-JP" altLang="en-US" dirty="0"/>
              <a:t>受け手の視点</a:t>
            </a:r>
            <a:r>
              <a:rPr kumimoji="1" lang="en-US" altLang="ja-JP" dirty="0"/>
              <a:t>】</a:t>
            </a:r>
          </a:p>
          <a:p>
            <a:endParaRPr kumimoji="1" lang="en-US" altLang="ja-JP" dirty="0"/>
          </a:p>
          <a:p>
            <a:r>
              <a:rPr kumimoji="1" lang="ja-JP" altLang="en-US" dirty="0"/>
              <a:t>これで、ファシリテーションを考えるワークショップ～発想を促すアクセル言葉・妨げるブレーキ言葉～</a:t>
            </a:r>
            <a:r>
              <a:rPr kumimoji="1" lang="ja-JP" altLang="en-US" dirty="0" err="1"/>
              <a:t>の</a:t>
            </a:r>
            <a:r>
              <a:rPr kumimoji="1" lang="ja-JP" altLang="en-US" dirty="0"/>
              <a:t>教職員研修コンテンツを終わります。</a:t>
            </a:r>
            <a:endParaRPr kumimoji="1" lang="en-US" altLang="ja-JP" dirty="0"/>
          </a:p>
          <a:p>
            <a:r>
              <a:rPr kumimoji="1" lang="ja-JP" altLang="en-US" dirty="0"/>
              <a:t>ありがとうございました。</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49898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さて、先生や児童・生徒の個性、そしてそれぞれの関係性、また、どういった内容の授業であるかによって「ファシリテーション」は全く変わるのではないでしょうか。</a:t>
            </a:r>
          </a:p>
          <a:p>
            <a:r>
              <a:rPr kumimoji="1" lang="ja-JP" altLang="en-US" dirty="0"/>
              <a:t>“こうすれば成功間違いなし！”というものもなく、</a:t>
            </a:r>
            <a:r>
              <a:rPr kumimoji="1" lang="ja-JP" altLang="en-US" sz="12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一つの決まった</a:t>
            </a:r>
            <a:r>
              <a:rPr kumimoji="1" lang="ja-JP" altLang="en-US" dirty="0"/>
              <a:t>正解はないです。</a:t>
            </a:r>
            <a:endParaRPr kumimoji="1" lang="en-US" altLang="ja-JP" dirty="0"/>
          </a:p>
          <a:p>
            <a:r>
              <a:rPr kumimoji="1" lang="ja-JP" altLang="en-US" dirty="0"/>
              <a:t>「ファシリテーション」は奥が深く、この研修だけでは、語りつくせない！と考えています。</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6635281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ただ、私たちが普段の広告づくりの現場において何気なくやっていることにヒントがあるかもしれない、と気づきました。</a:t>
            </a:r>
          </a:p>
          <a:p>
            <a:r>
              <a:rPr kumimoji="1" lang="ja-JP" altLang="en-US" dirty="0"/>
              <a:t>本日は、私たちが普段の広告作りで発想し、意見を出し合うプロセスのポイントを、</a:t>
            </a:r>
            <a:endParaRPr kumimoji="1" lang="en-US" altLang="ja-JP" dirty="0"/>
          </a:p>
          <a:p>
            <a:r>
              <a:rPr kumimoji="1" lang="ja-JP" altLang="en-US" dirty="0"/>
              <a:t>ファシリテーションにつなげて御紹介します。</a:t>
            </a:r>
          </a:p>
          <a:p>
            <a:r>
              <a:rPr kumimoji="1" lang="ja-JP" altLang="en-US" dirty="0"/>
              <a:t>ぜひ、普段行っている探究的な学びの授業などに活かしてもらえると幸いです。</a:t>
            </a:r>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5044992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では、そもそもファシリテーションって何でしょう？</a:t>
            </a:r>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7025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広告業界でファシリテーション</a:t>
            </a:r>
            <a:r>
              <a:rPr kumimoji="1" lang="ja-JP" altLang="en-US" u="none" dirty="0"/>
              <a:t>を</a:t>
            </a:r>
            <a:r>
              <a:rPr kumimoji="1" lang="ja-JP" altLang="en-US" dirty="0"/>
              <a:t>簡潔に言うと「会議や研修を円滑に進行すること」と言えます。</a:t>
            </a:r>
          </a:p>
          <a:p>
            <a:r>
              <a:rPr kumimoji="1" lang="ja-JP" altLang="en-US" dirty="0"/>
              <a:t>とすると、授業におけるファシリテーションとは、「授業を円滑に進行すること」と、私たち捉えています。</a:t>
            </a:r>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4239733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講義型の授業における、円滑な授業とは</a:t>
            </a:r>
            <a:endParaRPr kumimoji="1" lang="en-US" altLang="ja-JP" dirty="0"/>
          </a:p>
          <a:p>
            <a:r>
              <a:rPr kumimoji="1" lang="ja-JP" altLang="en-US" dirty="0"/>
              <a:t>「</a:t>
            </a:r>
            <a:r>
              <a:rPr lang="ja-JP" altLang="ja-JP" dirty="0">
                <a:effectLst/>
                <a:latin typeface="+mn-ea"/>
                <a:cs typeface="Times New Roman" panose="02020603050405020304" pitchFamily="18" charset="0"/>
              </a:rPr>
              <a:t>先生がもっている答えや考えを児童・生徒により効率的に伝える授業</a:t>
            </a:r>
            <a:r>
              <a:rPr kumimoji="1" lang="ja-JP" altLang="en-US" dirty="0"/>
              <a:t>」と捉えることができます。</a:t>
            </a:r>
          </a:p>
          <a:p>
            <a:endParaRPr kumimoji="1"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4A76104-26B9-4742-828A-CABF2DBE5238}"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43771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625666-99CA-48B5-BFAF-70E9E2AC842A}"/>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97FDAEAA-50AD-4C4C-ACCF-EF16C3BAD2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53D861C4-15C9-468A-9BE0-3E729F710FBE}"/>
              </a:ext>
            </a:extLst>
          </p:cNvPr>
          <p:cNvSpPr>
            <a:spLocks noGrp="1"/>
          </p:cNvSpPr>
          <p:nvPr>
            <p:ph type="dt" sz="half" idx="10"/>
          </p:nvPr>
        </p:nvSpPr>
        <p:spPr/>
        <p:txBody>
          <a:bodyPr/>
          <a:lstStyle/>
          <a:p>
            <a:fld id="{CB644934-A3F3-4FCA-B974-1DF53752A9D8}" type="datetime1">
              <a:rPr kumimoji="1" lang="ja-JP" altLang="en-US" smtClean="0"/>
              <a:t>2023/3/27</a:t>
            </a:fld>
            <a:endParaRPr kumimoji="1" lang="ja-JP" altLang="en-US"/>
          </a:p>
        </p:txBody>
      </p:sp>
      <p:sp>
        <p:nvSpPr>
          <p:cNvPr id="5" name="フッター プレースホルダー 4">
            <a:extLst>
              <a:ext uri="{FF2B5EF4-FFF2-40B4-BE49-F238E27FC236}">
                <a16:creationId xmlns:a16="http://schemas.microsoft.com/office/drawing/2014/main" id="{5BB6FA7F-0848-4D84-A2BB-8983D34B0FC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91036CB0-F9A1-4A74-ADE7-7F36E0F5A0C1}"/>
              </a:ext>
            </a:extLst>
          </p:cNvPr>
          <p:cNvSpPr>
            <a:spLocks noGrp="1"/>
          </p:cNvSpPr>
          <p:nvPr>
            <p:ph type="sldNum" sz="quarter" idx="12"/>
          </p:nvPr>
        </p:nvSpPr>
        <p:spPr>
          <a:xfrm>
            <a:off x="9177528" y="175006"/>
            <a:ext cx="2743200" cy="365125"/>
          </a:xfrm>
        </p:spPr>
        <p:txBody>
          <a:bodyPr/>
          <a:lstStyle>
            <a:lvl1pPr>
              <a:defRPr sz="1400" b="1">
                <a:solidFill>
                  <a:schemeClr val="accent6">
                    <a:lumMod val="75000"/>
                  </a:schemeClr>
                </a:solidFill>
              </a:defRPr>
            </a:lvl1pPr>
          </a:lstStyle>
          <a:p>
            <a:fld id="{07C5952E-BDAB-459C-9332-D12E0995494C}" type="slidenum">
              <a:rPr lang="ja-JP" altLang="en-US" smtClean="0"/>
              <a:pPr/>
              <a:t>‹#›</a:t>
            </a:fld>
            <a:endParaRPr lang="ja-JP" altLang="en-US"/>
          </a:p>
        </p:txBody>
      </p:sp>
    </p:spTree>
    <p:extLst>
      <p:ext uri="{BB962C8B-B14F-4D97-AF65-F5344CB8AC3E}">
        <p14:creationId xmlns:p14="http://schemas.microsoft.com/office/powerpoint/2010/main" val="59686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00B5EAD-ABEA-48F5-A34D-2501E1E2C7FE}"/>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384B93-67B2-45D8-95E2-AE0C24756A1B}"/>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3E073F0-7122-4F69-A410-B48FFC631FFA}"/>
              </a:ext>
            </a:extLst>
          </p:cNvPr>
          <p:cNvSpPr>
            <a:spLocks noGrp="1"/>
          </p:cNvSpPr>
          <p:nvPr>
            <p:ph type="dt" sz="half" idx="10"/>
          </p:nvPr>
        </p:nvSpPr>
        <p:spPr/>
        <p:txBody>
          <a:bodyPr/>
          <a:lstStyle/>
          <a:p>
            <a:fld id="{B8AF5204-F2FB-4DF7-A1A8-998D517E7017}" type="datetime1">
              <a:rPr kumimoji="1" lang="ja-JP" altLang="en-US" smtClean="0"/>
              <a:t>2023/3/27</a:t>
            </a:fld>
            <a:endParaRPr kumimoji="1" lang="ja-JP" altLang="en-US"/>
          </a:p>
        </p:txBody>
      </p:sp>
      <p:sp>
        <p:nvSpPr>
          <p:cNvPr id="5" name="フッター プレースホルダー 4">
            <a:extLst>
              <a:ext uri="{FF2B5EF4-FFF2-40B4-BE49-F238E27FC236}">
                <a16:creationId xmlns:a16="http://schemas.microsoft.com/office/drawing/2014/main" id="{D7C5E6AC-F136-40E3-B311-F9E5393390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FA8577B-E4BA-4006-9963-ED8B86916240}"/>
              </a:ext>
            </a:extLst>
          </p:cNvPr>
          <p:cNvSpPr>
            <a:spLocks noGrp="1"/>
          </p:cNvSpPr>
          <p:nvPr>
            <p:ph type="sldNum" sz="quarter" idx="12"/>
          </p:nvPr>
        </p:nvSpPr>
        <p:spPr/>
        <p:txBody>
          <a:bodyPr/>
          <a:lstStyle/>
          <a:p>
            <a:fld id="{07C5952E-BDAB-459C-9332-D12E0995494C}" type="slidenum">
              <a:rPr kumimoji="1" lang="ja-JP" altLang="en-US" smtClean="0"/>
              <a:t>‹#›</a:t>
            </a:fld>
            <a:endParaRPr kumimoji="1" lang="ja-JP" altLang="en-US"/>
          </a:p>
        </p:txBody>
      </p:sp>
    </p:spTree>
    <p:extLst>
      <p:ext uri="{BB962C8B-B14F-4D97-AF65-F5344CB8AC3E}">
        <p14:creationId xmlns:p14="http://schemas.microsoft.com/office/powerpoint/2010/main" val="19723129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D22A8B7A-42D0-43BF-BDF3-E908BE366E3D}"/>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31F2B755-F47D-4504-B26A-AB42050A8C74}"/>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DB7C6B3-41A1-4B30-8F4E-C2F6F1436FE0}"/>
              </a:ext>
            </a:extLst>
          </p:cNvPr>
          <p:cNvSpPr>
            <a:spLocks noGrp="1"/>
          </p:cNvSpPr>
          <p:nvPr>
            <p:ph type="dt" sz="half" idx="10"/>
          </p:nvPr>
        </p:nvSpPr>
        <p:spPr/>
        <p:txBody>
          <a:bodyPr/>
          <a:lstStyle/>
          <a:p>
            <a:fld id="{438488FB-198C-49BB-B17B-23C48C1511BE}" type="datetime1">
              <a:rPr kumimoji="1" lang="ja-JP" altLang="en-US" smtClean="0"/>
              <a:t>2023/3/27</a:t>
            </a:fld>
            <a:endParaRPr kumimoji="1" lang="ja-JP" altLang="en-US"/>
          </a:p>
        </p:txBody>
      </p:sp>
      <p:sp>
        <p:nvSpPr>
          <p:cNvPr id="5" name="フッター プレースホルダー 4">
            <a:extLst>
              <a:ext uri="{FF2B5EF4-FFF2-40B4-BE49-F238E27FC236}">
                <a16:creationId xmlns:a16="http://schemas.microsoft.com/office/drawing/2014/main" id="{794FB428-EA39-40C3-97BE-060ACACC3A6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1EFB411-611E-433A-9ECF-46094DBA74BF}"/>
              </a:ext>
            </a:extLst>
          </p:cNvPr>
          <p:cNvSpPr>
            <a:spLocks noGrp="1"/>
          </p:cNvSpPr>
          <p:nvPr>
            <p:ph type="sldNum" sz="quarter" idx="12"/>
          </p:nvPr>
        </p:nvSpPr>
        <p:spPr/>
        <p:txBody>
          <a:bodyPr/>
          <a:lstStyle/>
          <a:p>
            <a:fld id="{07C5952E-BDAB-459C-9332-D12E0995494C}" type="slidenum">
              <a:rPr kumimoji="1" lang="ja-JP" altLang="en-US" smtClean="0"/>
              <a:t>‹#›</a:t>
            </a:fld>
            <a:endParaRPr kumimoji="1" lang="ja-JP" altLang="en-US"/>
          </a:p>
        </p:txBody>
      </p:sp>
    </p:spTree>
    <p:extLst>
      <p:ext uri="{BB962C8B-B14F-4D97-AF65-F5344CB8AC3E}">
        <p14:creationId xmlns:p14="http://schemas.microsoft.com/office/powerpoint/2010/main" val="9152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75D36C-5524-490B-9770-76CD7B528C5F}"/>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AF2ED3D-3F74-4F1A-84C7-B1672A1537CF}"/>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E31826F-63D6-4A19-80D8-CFBCC05D7266}"/>
              </a:ext>
            </a:extLst>
          </p:cNvPr>
          <p:cNvSpPr>
            <a:spLocks noGrp="1"/>
          </p:cNvSpPr>
          <p:nvPr>
            <p:ph type="dt" sz="half" idx="10"/>
          </p:nvPr>
        </p:nvSpPr>
        <p:spPr/>
        <p:txBody>
          <a:bodyPr/>
          <a:lstStyle/>
          <a:p>
            <a:fld id="{B84CFFBD-D325-4322-AEE5-CF6EA3975572}" type="datetime1">
              <a:rPr kumimoji="1" lang="ja-JP" altLang="en-US" smtClean="0"/>
              <a:t>2023/3/27</a:t>
            </a:fld>
            <a:endParaRPr kumimoji="1" lang="ja-JP" altLang="en-US"/>
          </a:p>
        </p:txBody>
      </p:sp>
      <p:sp>
        <p:nvSpPr>
          <p:cNvPr id="5" name="フッター プレースホルダー 4">
            <a:extLst>
              <a:ext uri="{FF2B5EF4-FFF2-40B4-BE49-F238E27FC236}">
                <a16:creationId xmlns:a16="http://schemas.microsoft.com/office/drawing/2014/main" id="{5F00A115-F53F-4E39-BA27-6B02E31AFCD9}"/>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F907C9A-5E87-45EE-BA1F-8FA88E5EAAFE}"/>
              </a:ext>
            </a:extLst>
          </p:cNvPr>
          <p:cNvSpPr>
            <a:spLocks noGrp="1"/>
          </p:cNvSpPr>
          <p:nvPr>
            <p:ph type="sldNum" sz="quarter" idx="12"/>
          </p:nvPr>
        </p:nvSpPr>
        <p:spPr/>
        <p:txBody>
          <a:bodyPr/>
          <a:lstStyle/>
          <a:p>
            <a:fld id="{07C5952E-BDAB-459C-9332-D12E0995494C}" type="slidenum">
              <a:rPr kumimoji="1" lang="ja-JP" altLang="en-US" smtClean="0"/>
              <a:t>‹#›</a:t>
            </a:fld>
            <a:endParaRPr kumimoji="1" lang="ja-JP" altLang="en-US"/>
          </a:p>
        </p:txBody>
      </p:sp>
    </p:spTree>
    <p:extLst>
      <p:ext uri="{BB962C8B-B14F-4D97-AF65-F5344CB8AC3E}">
        <p14:creationId xmlns:p14="http://schemas.microsoft.com/office/powerpoint/2010/main" val="3974015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4CBCC3A-9E56-4880-A897-BC1259EE4ADB}"/>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9317AEE-F61E-480F-BB4C-7A17390C26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9D6081C-6155-4DEC-9516-3833563A3CC3}"/>
              </a:ext>
            </a:extLst>
          </p:cNvPr>
          <p:cNvSpPr>
            <a:spLocks noGrp="1"/>
          </p:cNvSpPr>
          <p:nvPr>
            <p:ph type="dt" sz="half" idx="10"/>
          </p:nvPr>
        </p:nvSpPr>
        <p:spPr/>
        <p:txBody>
          <a:bodyPr/>
          <a:lstStyle/>
          <a:p>
            <a:fld id="{552969F5-CAE2-4A09-B624-FA3981AB1A89}" type="datetime1">
              <a:rPr kumimoji="1" lang="ja-JP" altLang="en-US" smtClean="0"/>
              <a:t>2023/3/27</a:t>
            </a:fld>
            <a:endParaRPr kumimoji="1" lang="ja-JP" altLang="en-US"/>
          </a:p>
        </p:txBody>
      </p:sp>
      <p:sp>
        <p:nvSpPr>
          <p:cNvPr id="5" name="フッター プレースホルダー 4">
            <a:extLst>
              <a:ext uri="{FF2B5EF4-FFF2-40B4-BE49-F238E27FC236}">
                <a16:creationId xmlns:a16="http://schemas.microsoft.com/office/drawing/2014/main" id="{D73A55F4-452E-45EC-971C-9808363F05F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7C651FD-B2AE-47E2-B744-7E0534829730}"/>
              </a:ext>
            </a:extLst>
          </p:cNvPr>
          <p:cNvSpPr>
            <a:spLocks noGrp="1"/>
          </p:cNvSpPr>
          <p:nvPr>
            <p:ph type="sldNum" sz="quarter" idx="12"/>
          </p:nvPr>
        </p:nvSpPr>
        <p:spPr/>
        <p:txBody>
          <a:bodyPr/>
          <a:lstStyle/>
          <a:p>
            <a:fld id="{07C5952E-BDAB-459C-9332-D12E0995494C}" type="slidenum">
              <a:rPr kumimoji="1" lang="ja-JP" altLang="en-US" smtClean="0"/>
              <a:t>‹#›</a:t>
            </a:fld>
            <a:endParaRPr kumimoji="1" lang="ja-JP" altLang="en-US"/>
          </a:p>
        </p:txBody>
      </p:sp>
    </p:spTree>
    <p:extLst>
      <p:ext uri="{BB962C8B-B14F-4D97-AF65-F5344CB8AC3E}">
        <p14:creationId xmlns:p14="http://schemas.microsoft.com/office/powerpoint/2010/main" val="32852185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923BA3-AFA6-4659-B7C7-D6B499C69BD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AED8BE9-55B6-4FF5-A19C-30C42CFD336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65F53FD6-8818-4EB5-9160-599BFE3DD60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D50A428-F654-409F-B945-C56F5C39090B}"/>
              </a:ext>
            </a:extLst>
          </p:cNvPr>
          <p:cNvSpPr>
            <a:spLocks noGrp="1"/>
          </p:cNvSpPr>
          <p:nvPr>
            <p:ph type="dt" sz="half" idx="10"/>
          </p:nvPr>
        </p:nvSpPr>
        <p:spPr/>
        <p:txBody>
          <a:bodyPr/>
          <a:lstStyle/>
          <a:p>
            <a:fld id="{50F4044F-FBF1-474A-AA0F-385DAFC2C08A}" type="datetime1">
              <a:rPr kumimoji="1" lang="ja-JP" altLang="en-US" smtClean="0"/>
              <a:t>2023/3/27</a:t>
            </a:fld>
            <a:endParaRPr kumimoji="1" lang="ja-JP" altLang="en-US"/>
          </a:p>
        </p:txBody>
      </p:sp>
      <p:sp>
        <p:nvSpPr>
          <p:cNvPr id="6" name="フッター プレースホルダー 5">
            <a:extLst>
              <a:ext uri="{FF2B5EF4-FFF2-40B4-BE49-F238E27FC236}">
                <a16:creationId xmlns:a16="http://schemas.microsoft.com/office/drawing/2014/main" id="{8A7EF2AF-E50E-4BB1-B4DC-C69704A66AD3}"/>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538057C-9ABB-499D-AB4F-C5618950AFFB}"/>
              </a:ext>
            </a:extLst>
          </p:cNvPr>
          <p:cNvSpPr>
            <a:spLocks noGrp="1"/>
          </p:cNvSpPr>
          <p:nvPr>
            <p:ph type="sldNum" sz="quarter" idx="12"/>
          </p:nvPr>
        </p:nvSpPr>
        <p:spPr/>
        <p:txBody>
          <a:bodyPr/>
          <a:lstStyle/>
          <a:p>
            <a:fld id="{07C5952E-BDAB-459C-9332-D12E0995494C}" type="slidenum">
              <a:rPr kumimoji="1" lang="ja-JP" altLang="en-US" smtClean="0"/>
              <a:t>‹#›</a:t>
            </a:fld>
            <a:endParaRPr kumimoji="1" lang="ja-JP" altLang="en-US"/>
          </a:p>
        </p:txBody>
      </p:sp>
    </p:spTree>
    <p:extLst>
      <p:ext uri="{BB962C8B-B14F-4D97-AF65-F5344CB8AC3E}">
        <p14:creationId xmlns:p14="http://schemas.microsoft.com/office/powerpoint/2010/main" val="428040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05B8BD-B02E-4210-8C15-D94966242194}"/>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503682B6-0A60-4FE1-8351-12DF99ABAFB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83E8DBD-A6BB-405C-A6D1-D84A56EF0601}"/>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380067B0-7835-4678-8C8A-6283BA18335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9BCF369-F8D9-4C95-BCB7-E55166CA0C8B}"/>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EA1E0F0-1EB0-46CC-940D-797A618E07F3}"/>
              </a:ext>
            </a:extLst>
          </p:cNvPr>
          <p:cNvSpPr>
            <a:spLocks noGrp="1"/>
          </p:cNvSpPr>
          <p:nvPr>
            <p:ph type="dt" sz="half" idx="10"/>
          </p:nvPr>
        </p:nvSpPr>
        <p:spPr/>
        <p:txBody>
          <a:bodyPr/>
          <a:lstStyle/>
          <a:p>
            <a:fld id="{A9671249-9AC3-4475-9640-2F339C3CCF2E}" type="datetime1">
              <a:rPr kumimoji="1" lang="ja-JP" altLang="en-US" smtClean="0"/>
              <a:t>2023/3/27</a:t>
            </a:fld>
            <a:endParaRPr kumimoji="1" lang="ja-JP" altLang="en-US"/>
          </a:p>
        </p:txBody>
      </p:sp>
      <p:sp>
        <p:nvSpPr>
          <p:cNvPr id="8" name="フッター プレースホルダー 7">
            <a:extLst>
              <a:ext uri="{FF2B5EF4-FFF2-40B4-BE49-F238E27FC236}">
                <a16:creationId xmlns:a16="http://schemas.microsoft.com/office/drawing/2014/main" id="{7761DA39-1FC0-4F18-9713-F82946BA0960}"/>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291E8504-272B-453B-B039-F8D88F962BC4}"/>
              </a:ext>
            </a:extLst>
          </p:cNvPr>
          <p:cNvSpPr>
            <a:spLocks noGrp="1"/>
          </p:cNvSpPr>
          <p:nvPr>
            <p:ph type="sldNum" sz="quarter" idx="12"/>
          </p:nvPr>
        </p:nvSpPr>
        <p:spPr/>
        <p:txBody>
          <a:bodyPr/>
          <a:lstStyle/>
          <a:p>
            <a:fld id="{07C5952E-BDAB-459C-9332-D12E0995494C}" type="slidenum">
              <a:rPr kumimoji="1" lang="ja-JP" altLang="en-US" smtClean="0"/>
              <a:t>‹#›</a:t>
            </a:fld>
            <a:endParaRPr kumimoji="1" lang="ja-JP" altLang="en-US"/>
          </a:p>
        </p:txBody>
      </p:sp>
    </p:spTree>
    <p:extLst>
      <p:ext uri="{BB962C8B-B14F-4D97-AF65-F5344CB8AC3E}">
        <p14:creationId xmlns:p14="http://schemas.microsoft.com/office/powerpoint/2010/main" val="1737376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96FCB71-86F0-4A95-94CF-7057C0DE4EE0}"/>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7AD34ADA-7BFE-4DB5-99A9-FC4FB3F11CC2}"/>
              </a:ext>
            </a:extLst>
          </p:cNvPr>
          <p:cNvSpPr>
            <a:spLocks noGrp="1"/>
          </p:cNvSpPr>
          <p:nvPr>
            <p:ph type="dt" sz="half" idx="10"/>
          </p:nvPr>
        </p:nvSpPr>
        <p:spPr/>
        <p:txBody>
          <a:bodyPr/>
          <a:lstStyle/>
          <a:p>
            <a:fld id="{3DE61EB5-651D-402F-BD26-1859A58FD1BE}" type="datetime1">
              <a:rPr kumimoji="1" lang="ja-JP" altLang="en-US" smtClean="0"/>
              <a:t>2023/3/27</a:t>
            </a:fld>
            <a:endParaRPr kumimoji="1" lang="ja-JP" altLang="en-US"/>
          </a:p>
        </p:txBody>
      </p:sp>
      <p:sp>
        <p:nvSpPr>
          <p:cNvPr id="4" name="フッター プレースホルダー 3">
            <a:extLst>
              <a:ext uri="{FF2B5EF4-FFF2-40B4-BE49-F238E27FC236}">
                <a16:creationId xmlns:a16="http://schemas.microsoft.com/office/drawing/2014/main" id="{033E97B7-A643-43C8-915D-81D0313E78F6}"/>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521B6D9-BE5F-4585-A68D-1643D3B4C527}"/>
              </a:ext>
            </a:extLst>
          </p:cNvPr>
          <p:cNvSpPr>
            <a:spLocks noGrp="1"/>
          </p:cNvSpPr>
          <p:nvPr>
            <p:ph type="sldNum" sz="quarter" idx="12"/>
          </p:nvPr>
        </p:nvSpPr>
        <p:spPr/>
        <p:txBody>
          <a:bodyPr/>
          <a:lstStyle/>
          <a:p>
            <a:fld id="{07C5952E-BDAB-459C-9332-D12E0995494C}" type="slidenum">
              <a:rPr kumimoji="1" lang="ja-JP" altLang="en-US" smtClean="0"/>
              <a:t>‹#›</a:t>
            </a:fld>
            <a:endParaRPr kumimoji="1" lang="ja-JP" altLang="en-US"/>
          </a:p>
        </p:txBody>
      </p:sp>
    </p:spTree>
    <p:extLst>
      <p:ext uri="{BB962C8B-B14F-4D97-AF65-F5344CB8AC3E}">
        <p14:creationId xmlns:p14="http://schemas.microsoft.com/office/powerpoint/2010/main" val="24020969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9FDEC48-F2A9-442C-B7EC-D2A4876FF24F}"/>
              </a:ext>
            </a:extLst>
          </p:cNvPr>
          <p:cNvSpPr>
            <a:spLocks noGrp="1"/>
          </p:cNvSpPr>
          <p:nvPr>
            <p:ph type="dt" sz="half" idx="10"/>
          </p:nvPr>
        </p:nvSpPr>
        <p:spPr/>
        <p:txBody>
          <a:bodyPr/>
          <a:lstStyle/>
          <a:p>
            <a:fld id="{54195ED4-847B-4B41-831C-E738CF26DB82}" type="datetime1">
              <a:rPr kumimoji="1" lang="ja-JP" altLang="en-US" smtClean="0"/>
              <a:t>2023/3/27</a:t>
            </a:fld>
            <a:endParaRPr kumimoji="1" lang="ja-JP" altLang="en-US"/>
          </a:p>
        </p:txBody>
      </p:sp>
      <p:sp>
        <p:nvSpPr>
          <p:cNvPr id="3" name="フッター プレースホルダー 2">
            <a:extLst>
              <a:ext uri="{FF2B5EF4-FFF2-40B4-BE49-F238E27FC236}">
                <a16:creationId xmlns:a16="http://schemas.microsoft.com/office/drawing/2014/main" id="{664B6D96-D0AE-4A95-8A58-5F8256E50F12}"/>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83839BF6-A353-4859-86F4-8C45E045C01D}"/>
              </a:ext>
            </a:extLst>
          </p:cNvPr>
          <p:cNvSpPr>
            <a:spLocks noGrp="1"/>
          </p:cNvSpPr>
          <p:nvPr>
            <p:ph type="sldNum" sz="quarter" idx="12"/>
          </p:nvPr>
        </p:nvSpPr>
        <p:spPr/>
        <p:txBody>
          <a:bodyPr/>
          <a:lstStyle/>
          <a:p>
            <a:fld id="{07C5952E-BDAB-459C-9332-D12E0995494C}" type="slidenum">
              <a:rPr kumimoji="1" lang="ja-JP" altLang="en-US" smtClean="0"/>
              <a:t>‹#›</a:t>
            </a:fld>
            <a:endParaRPr kumimoji="1" lang="ja-JP" altLang="en-US"/>
          </a:p>
        </p:txBody>
      </p:sp>
    </p:spTree>
    <p:extLst>
      <p:ext uri="{BB962C8B-B14F-4D97-AF65-F5344CB8AC3E}">
        <p14:creationId xmlns:p14="http://schemas.microsoft.com/office/powerpoint/2010/main" val="4164245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C6A8B2-1E2E-41EC-9ED6-C49F3C0F0E0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53F2FB1-4AFB-4DE8-853A-9FF87FD9E5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B0C94F5-E298-4EE0-B72A-DE0B8E9EAC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6CF3657-2DB5-49D8-A75E-F6B74E547705}"/>
              </a:ext>
            </a:extLst>
          </p:cNvPr>
          <p:cNvSpPr>
            <a:spLocks noGrp="1"/>
          </p:cNvSpPr>
          <p:nvPr>
            <p:ph type="dt" sz="half" idx="10"/>
          </p:nvPr>
        </p:nvSpPr>
        <p:spPr/>
        <p:txBody>
          <a:bodyPr/>
          <a:lstStyle/>
          <a:p>
            <a:fld id="{3FAB8934-60F8-41BE-A16B-DDF8D48386A2}" type="datetime1">
              <a:rPr kumimoji="1" lang="ja-JP" altLang="en-US" smtClean="0"/>
              <a:t>2023/3/27</a:t>
            </a:fld>
            <a:endParaRPr kumimoji="1" lang="ja-JP" altLang="en-US"/>
          </a:p>
        </p:txBody>
      </p:sp>
      <p:sp>
        <p:nvSpPr>
          <p:cNvPr id="6" name="フッター プレースホルダー 5">
            <a:extLst>
              <a:ext uri="{FF2B5EF4-FFF2-40B4-BE49-F238E27FC236}">
                <a16:creationId xmlns:a16="http://schemas.microsoft.com/office/drawing/2014/main" id="{8950875B-2889-4562-A012-62F7E39FEDE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06E0347-2D47-410A-9A14-601B72F471F0}"/>
              </a:ext>
            </a:extLst>
          </p:cNvPr>
          <p:cNvSpPr>
            <a:spLocks noGrp="1"/>
          </p:cNvSpPr>
          <p:nvPr>
            <p:ph type="sldNum" sz="quarter" idx="12"/>
          </p:nvPr>
        </p:nvSpPr>
        <p:spPr/>
        <p:txBody>
          <a:bodyPr/>
          <a:lstStyle/>
          <a:p>
            <a:fld id="{07C5952E-BDAB-459C-9332-D12E0995494C}" type="slidenum">
              <a:rPr kumimoji="1" lang="ja-JP" altLang="en-US" smtClean="0"/>
              <a:t>‹#›</a:t>
            </a:fld>
            <a:endParaRPr kumimoji="1" lang="ja-JP" altLang="en-US"/>
          </a:p>
        </p:txBody>
      </p:sp>
    </p:spTree>
    <p:extLst>
      <p:ext uri="{BB962C8B-B14F-4D97-AF65-F5344CB8AC3E}">
        <p14:creationId xmlns:p14="http://schemas.microsoft.com/office/powerpoint/2010/main" val="21497221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9D86050-007B-4FEC-B45A-B4963E479638}"/>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DC9018-A1CD-4B9C-B247-EA817A53675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80DCE17F-379D-4B67-998A-A663BD72AF6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6037752-61A1-442B-9887-BB72B346AB8E}"/>
              </a:ext>
            </a:extLst>
          </p:cNvPr>
          <p:cNvSpPr>
            <a:spLocks noGrp="1"/>
          </p:cNvSpPr>
          <p:nvPr>
            <p:ph type="dt" sz="half" idx="10"/>
          </p:nvPr>
        </p:nvSpPr>
        <p:spPr/>
        <p:txBody>
          <a:bodyPr/>
          <a:lstStyle/>
          <a:p>
            <a:fld id="{BEBA5DEB-C693-4343-AD1C-B5E2CB0F5B83}" type="datetime1">
              <a:rPr kumimoji="1" lang="ja-JP" altLang="en-US" smtClean="0"/>
              <a:t>2023/3/27</a:t>
            </a:fld>
            <a:endParaRPr kumimoji="1" lang="ja-JP" altLang="en-US"/>
          </a:p>
        </p:txBody>
      </p:sp>
      <p:sp>
        <p:nvSpPr>
          <p:cNvPr id="6" name="フッター プレースホルダー 5">
            <a:extLst>
              <a:ext uri="{FF2B5EF4-FFF2-40B4-BE49-F238E27FC236}">
                <a16:creationId xmlns:a16="http://schemas.microsoft.com/office/drawing/2014/main" id="{5EE3AF1E-0CC1-4389-8764-0F6F01F5F64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2ED9A61F-50B9-4B1A-B4B4-1FC35458C1E6}"/>
              </a:ext>
            </a:extLst>
          </p:cNvPr>
          <p:cNvSpPr>
            <a:spLocks noGrp="1"/>
          </p:cNvSpPr>
          <p:nvPr>
            <p:ph type="sldNum" sz="quarter" idx="12"/>
          </p:nvPr>
        </p:nvSpPr>
        <p:spPr/>
        <p:txBody>
          <a:bodyPr/>
          <a:lstStyle/>
          <a:p>
            <a:fld id="{07C5952E-BDAB-459C-9332-D12E0995494C}" type="slidenum">
              <a:rPr kumimoji="1" lang="ja-JP" altLang="en-US" smtClean="0"/>
              <a:t>‹#›</a:t>
            </a:fld>
            <a:endParaRPr kumimoji="1" lang="ja-JP" altLang="en-US"/>
          </a:p>
        </p:txBody>
      </p:sp>
    </p:spTree>
    <p:extLst>
      <p:ext uri="{BB962C8B-B14F-4D97-AF65-F5344CB8AC3E}">
        <p14:creationId xmlns:p14="http://schemas.microsoft.com/office/powerpoint/2010/main" val="2185733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DA9F07D-E16B-4BC3-B4B0-67CFA3541B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36A0519-1364-476D-A286-672CEB17C1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815D4FAA-C4B4-473E-AC10-3BFBB3A6742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18D00E-686A-4DC9-917E-CA42D6A8F149}" type="datetime1">
              <a:rPr kumimoji="1" lang="ja-JP" altLang="en-US" smtClean="0"/>
              <a:t>2023/3/27</a:t>
            </a:fld>
            <a:endParaRPr kumimoji="1" lang="ja-JP" altLang="en-US"/>
          </a:p>
        </p:txBody>
      </p:sp>
      <p:sp>
        <p:nvSpPr>
          <p:cNvPr id="5" name="フッター プレースホルダー 4">
            <a:extLst>
              <a:ext uri="{FF2B5EF4-FFF2-40B4-BE49-F238E27FC236}">
                <a16:creationId xmlns:a16="http://schemas.microsoft.com/office/drawing/2014/main" id="{C9669814-B55B-4112-93A8-501435D5AF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6D41AF8-53FD-4529-80A7-D4AD715A9F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C5952E-BDAB-459C-9332-D12E0995494C}" type="slidenum">
              <a:rPr kumimoji="1" lang="ja-JP" altLang="en-US" smtClean="0"/>
              <a:t>‹#›</a:t>
            </a:fld>
            <a:endParaRPr kumimoji="1" lang="ja-JP" altLang="en-US"/>
          </a:p>
        </p:txBody>
      </p:sp>
    </p:spTree>
    <p:extLst>
      <p:ext uri="{BB962C8B-B14F-4D97-AF65-F5344CB8AC3E}">
        <p14:creationId xmlns:p14="http://schemas.microsoft.com/office/powerpoint/2010/main" val="18274058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2.png"/><Relationship Id="rId4" Type="http://schemas.openxmlformats.org/officeDocument/2006/relationships/image" Target="../media/image16.emf"/></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image" Target="../media/image18.png"/><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4.jpe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15.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14.jpe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B655E28-7FAD-4523-84FC-4620C9949346}"/>
              </a:ext>
            </a:extLst>
          </p:cNvPr>
          <p:cNvSpPr txBox="1"/>
          <p:nvPr/>
        </p:nvSpPr>
        <p:spPr>
          <a:xfrm>
            <a:off x="3178361" y="2146025"/>
            <a:ext cx="8443337" cy="2308324"/>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ファシリテーションを考える</a:t>
            </a:r>
            <a:endParaRPr kumimoji="1" lang="en-US" altLang="ja-JP"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000" b="1" dirty="0">
                <a:solidFill>
                  <a:prstClr val="black"/>
                </a:solidFill>
                <a:latin typeface="游ゴシック" panose="020B0400000000000000" pitchFamily="50" charset="-128"/>
                <a:ea typeface="游ゴシック" panose="020B0400000000000000" pitchFamily="50" charset="-128"/>
              </a:rPr>
              <a:t>ワークショップ</a:t>
            </a:r>
            <a:endPar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～発想を促すアクセル言葉・妨げるブレーキ言葉～</a:t>
            </a:r>
            <a:endParaRPr kumimoji="1" lang="ja-JP" altLang="en-US" sz="36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5" name="図 4">
            <a:extLst>
              <a:ext uri="{FF2B5EF4-FFF2-40B4-BE49-F238E27FC236}">
                <a16:creationId xmlns:a16="http://schemas.microsoft.com/office/drawing/2014/main" id="{E1D2058B-3BD1-483D-9CEA-48B77B827F46}"/>
              </a:ext>
            </a:extLst>
          </p:cNvPr>
          <p:cNvPicPr>
            <a:picLocks noChangeAspect="1"/>
          </p:cNvPicPr>
          <p:nvPr/>
        </p:nvPicPr>
        <p:blipFill>
          <a:blip r:embed="rId3"/>
          <a:stretch>
            <a:fillRect/>
          </a:stretch>
        </p:blipFill>
        <p:spPr>
          <a:xfrm>
            <a:off x="773043" y="2541072"/>
            <a:ext cx="2249619" cy="2133785"/>
          </a:xfrm>
          <a:prstGeom prst="rect">
            <a:avLst/>
          </a:prstGeom>
        </p:spPr>
      </p:pic>
      <p:sp>
        <p:nvSpPr>
          <p:cNvPr id="6" name="テキスト ボックス 5">
            <a:extLst>
              <a:ext uri="{FF2B5EF4-FFF2-40B4-BE49-F238E27FC236}">
                <a16:creationId xmlns:a16="http://schemas.microsoft.com/office/drawing/2014/main" id="{9D79B605-AA3D-440F-B2CF-58B7866ADB98}"/>
              </a:ext>
            </a:extLst>
          </p:cNvPr>
          <p:cNvSpPr txBox="1"/>
          <p:nvPr/>
        </p:nvSpPr>
        <p:spPr>
          <a:xfrm>
            <a:off x="345709" y="260606"/>
            <a:ext cx="10008000" cy="338554"/>
          </a:xfrm>
          <a:prstGeom prst="rect">
            <a:avLst/>
          </a:prstGeom>
          <a:noFill/>
        </p:spPr>
        <p:txBody>
          <a:bodyPr wrap="square">
            <a:spAutoFit/>
          </a:bodyPr>
          <a:lstStyle/>
          <a:p>
            <a:r>
              <a:rPr lang="ja-JP" altLang="en-US" sz="1600" b="1" dirty="0">
                <a:latin typeface="+mn-ea"/>
              </a:rPr>
              <a:t>令和４年度「まなびで“きびる”プロジェクト」ファシリテーションに関する教職員研修コンテンツ</a:t>
            </a:r>
          </a:p>
        </p:txBody>
      </p:sp>
    </p:spTree>
    <p:extLst>
      <p:ext uri="{BB962C8B-B14F-4D97-AF65-F5344CB8AC3E}">
        <p14:creationId xmlns:p14="http://schemas.microsoft.com/office/powerpoint/2010/main" val="2321914623"/>
      </p:ext>
    </p:extLst>
  </p:cSld>
  <p:clrMapOvr>
    <a:masterClrMapping/>
  </p:clrMapOvr>
  <mc:AlternateContent xmlns:mc="http://schemas.openxmlformats.org/markup-compatibility/2006" xmlns:p14="http://schemas.microsoft.com/office/powerpoint/2010/main">
    <mc:Choice Requires="p14">
      <p:transition spd="slow" p14:dur="2000" advTm="16171"/>
    </mc:Choice>
    <mc:Fallback xmlns="">
      <p:transition spd="slow" advTm="16171"/>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D0CD00C5-3A6D-4688-816A-C1CEDF21F26D}"/>
              </a:ext>
            </a:extLst>
          </p:cNvPr>
          <p:cNvSpPr txBox="1"/>
          <p:nvPr/>
        </p:nvSpPr>
        <p:spPr>
          <a:xfrm>
            <a:off x="6315206" y="1569499"/>
            <a:ext cx="5724644" cy="3337196"/>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先生の答えや考えを越えて</a:t>
            </a: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児童・生徒が自ら</a:t>
            </a: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新しい答えや考えを</a:t>
            </a: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見つけ出すようになる授業</a:t>
            </a: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5" name="グループ化 4">
            <a:extLst>
              <a:ext uri="{FF2B5EF4-FFF2-40B4-BE49-F238E27FC236}">
                <a16:creationId xmlns:a16="http://schemas.microsoft.com/office/drawing/2014/main" id="{F1AB2D66-A26D-4D61-B0F6-9C3402AE9C77}"/>
              </a:ext>
            </a:extLst>
          </p:cNvPr>
          <p:cNvGrpSpPr/>
          <p:nvPr/>
        </p:nvGrpSpPr>
        <p:grpSpPr>
          <a:xfrm>
            <a:off x="7539528" y="5002515"/>
            <a:ext cx="3276000" cy="1188000"/>
            <a:chOff x="7539528" y="5217200"/>
            <a:chExt cx="3276000" cy="1188000"/>
          </a:xfrm>
        </p:grpSpPr>
        <p:pic>
          <p:nvPicPr>
            <p:cNvPr id="13" name="図 12">
              <a:extLst>
                <a:ext uri="{FF2B5EF4-FFF2-40B4-BE49-F238E27FC236}">
                  <a16:creationId xmlns:a16="http://schemas.microsoft.com/office/drawing/2014/main" id="{AD3A054A-C139-4672-A264-ACE107E3BC57}"/>
                </a:ext>
              </a:extLst>
            </p:cNvPr>
            <p:cNvPicPr>
              <a:picLocks noChangeAspect="1"/>
            </p:cNvPicPr>
            <p:nvPr/>
          </p:nvPicPr>
          <p:blipFill>
            <a:blip r:embed="rId3"/>
            <a:stretch>
              <a:fillRect/>
            </a:stretch>
          </p:blipFill>
          <p:spPr>
            <a:xfrm>
              <a:off x="9618548" y="5217200"/>
              <a:ext cx="1196980" cy="1188000"/>
            </a:xfrm>
            <a:prstGeom prst="rect">
              <a:avLst/>
            </a:prstGeom>
          </p:spPr>
        </p:pic>
        <p:pic>
          <p:nvPicPr>
            <p:cNvPr id="14" name="図 13">
              <a:extLst>
                <a:ext uri="{FF2B5EF4-FFF2-40B4-BE49-F238E27FC236}">
                  <a16:creationId xmlns:a16="http://schemas.microsoft.com/office/drawing/2014/main" id="{D23D582B-A9FC-4AC8-9EFE-11677F540550}"/>
                </a:ext>
              </a:extLst>
            </p:cNvPr>
            <p:cNvPicPr>
              <a:picLocks noChangeAspect="1"/>
            </p:cNvPicPr>
            <p:nvPr/>
          </p:nvPicPr>
          <p:blipFill>
            <a:blip r:embed="rId4"/>
            <a:stretch>
              <a:fillRect/>
            </a:stretch>
          </p:blipFill>
          <p:spPr>
            <a:xfrm>
              <a:off x="7539528" y="5217200"/>
              <a:ext cx="1188000" cy="1188000"/>
            </a:xfrm>
            <a:prstGeom prst="rect">
              <a:avLst/>
            </a:prstGeom>
          </p:spPr>
        </p:pic>
      </p:grpSp>
      <p:sp>
        <p:nvSpPr>
          <p:cNvPr id="11" name="テキスト ボックス 10">
            <a:extLst>
              <a:ext uri="{FF2B5EF4-FFF2-40B4-BE49-F238E27FC236}">
                <a16:creationId xmlns:a16="http://schemas.microsoft.com/office/drawing/2014/main" id="{CDD343D9-EBB3-44DD-AEEE-1451E6AE167F}"/>
              </a:ext>
            </a:extLst>
          </p:cNvPr>
          <p:cNvSpPr txBox="1"/>
          <p:nvPr/>
        </p:nvSpPr>
        <p:spPr>
          <a:xfrm>
            <a:off x="7084649" y="307785"/>
            <a:ext cx="4176000" cy="864000"/>
          </a:xfrm>
          <a:prstGeom prst="rect">
            <a:avLst/>
          </a:prstGeom>
          <a:solidFill>
            <a:schemeClr val="accent2">
              <a:lumMod val="40000"/>
              <a:lumOff val="60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探究的な学びの授業における</a:t>
            </a:r>
            <a:endParaRPr kumimoji="1" lang="en-US" altLang="ja-JP"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円滑な授業</a:t>
            </a:r>
          </a:p>
        </p:txBody>
      </p:sp>
      <p:sp>
        <p:nvSpPr>
          <p:cNvPr id="24" name="テキスト ボックス 23">
            <a:extLst>
              <a:ext uri="{FF2B5EF4-FFF2-40B4-BE49-F238E27FC236}">
                <a16:creationId xmlns:a16="http://schemas.microsoft.com/office/drawing/2014/main" id="{8FD9BCE9-6B1C-4A99-B3ED-06D483E7EEDB}"/>
              </a:ext>
            </a:extLst>
          </p:cNvPr>
          <p:cNvSpPr txBox="1"/>
          <p:nvPr/>
        </p:nvSpPr>
        <p:spPr>
          <a:xfrm>
            <a:off x="1241039" y="307785"/>
            <a:ext cx="3240000" cy="864000"/>
          </a:xfrm>
          <a:prstGeom prst="rect">
            <a:avLst/>
          </a:prstGeom>
          <a:solidFill>
            <a:schemeClr val="accent6">
              <a:lumMod val="20000"/>
              <a:lumOff val="80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講義型の授業における</a:t>
            </a:r>
            <a:endParaRPr kumimoji="1" lang="en-US" altLang="ja-JP"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游ゴシック" panose="020F0502020204030204"/>
                <a:ea typeface="游ゴシック" panose="020B0400000000000000" pitchFamily="50" charset="-128"/>
              </a:rPr>
              <a:t>円滑な授業</a:t>
            </a:r>
            <a:endPar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8" name="加算記号 7">
            <a:extLst>
              <a:ext uri="{FF2B5EF4-FFF2-40B4-BE49-F238E27FC236}">
                <a16:creationId xmlns:a16="http://schemas.microsoft.com/office/drawing/2014/main" id="{7A9BE48D-181E-49BE-8BA8-92BAF840E4F2}"/>
              </a:ext>
            </a:extLst>
          </p:cNvPr>
          <p:cNvSpPr/>
          <p:nvPr/>
        </p:nvSpPr>
        <p:spPr>
          <a:xfrm>
            <a:off x="5592891" y="2806097"/>
            <a:ext cx="864000" cy="864000"/>
          </a:xfrm>
          <a:prstGeom prst="mathPlus">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D332A683-5489-4E73-9D2E-B811B821ED55}"/>
              </a:ext>
            </a:extLst>
          </p:cNvPr>
          <p:cNvSpPr txBox="1"/>
          <p:nvPr/>
        </p:nvSpPr>
        <p:spPr>
          <a:xfrm>
            <a:off x="9932" y="1569499"/>
            <a:ext cx="5724644" cy="3337196"/>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先生がもっている</a:t>
            </a: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答えや考えを　</a:t>
            </a: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児童・生徒により効率的に</a:t>
            </a: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伝える授業</a:t>
            </a:r>
          </a:p>
        </p:txBody>
      </p:sp>
      <p:pic>
        <p:nvPicPr>
          <p:cNvPr id="16" name="Picture 2" descr="テストの採点をしている先生のイラスト（女性）">
            <a:extLst>
              <a:ext uri="{FF2B5EF4-FFF2-40B4-BE49-F238E27FC236}">
                <a16:creationId xmlns:a16="http://schemas.microsoft.com/office/drawing/2014/main" id="{435D0A5B-CC49-4292-88D5-5C017A2A92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5697" y="5002515"/>
            <a:ext cx="1188000" cy="11880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グループ化 16">
            <a:extLst>
              <a:ext uri="{FF2B5EF4-FFF2-40B4-BE49-F238E27FC236}">
                <a16:creationId xmlns:a16="http://schemas.microsoft.com/office/drawing/2014/main" id="{AE7466B3-E933-477B-8D34-C8EEA7E9EA39}"/>
              </a:ext>
            </a:extLst>
          </p:cNvPr>
          <p:cNvGrpSpPr/>
          <p:nvPr/>
        </p:nvGrpSpPr>
        <p:grpSpPr>
          <a:xfrm>
            <a:off x="1510812" y="5002515"/>
            <a:ext cx="1188000" cy="1188000"/>
            <a:chOff x="1510812" y="5002515"/>
            <a:chExt cx="1188000" cy="1188000"/>
          </a:xfrm>
        </p:grpSpPr>
        <p:pic>
          <p:nvPicPr>
            <p:cNvPr id="18" name="図 17">
              <a:extLst>
                <a:ext uri="{FF2B5EF4-FFF2-40B4-BE49-F238E27FC236}">
                  <a16:creationId xmlns:a16="http://schemas.microsoft.com/office/drawing/2014/main" id="{38D5CC5F-73B1-4225-BA7E-234730FA549C}"/>
                </a:ext>
              </a:extLst>
            </p:cNvPr>
            <p:cNvPicPr>
              <a:picLocks noChangeAspect="1"/>
            </p:cNvPicPr>
            <p:nvPr/>
          </p:nvPicPr>
          <p:blipFill>
            <a:blip r:embed="rId6"/>
            <a:stretch>
              <a:fillRect/>
            </a:stretch>
          </p:blipFill>
          <p:spPr>
            <a:xfrm>
              <a:off x="1510812" y="5002515"/>
              <a:ext cx="1188000" cy="1188000"/>
            </a:xfrm>
            <a:prstGeom prst="rect">
              <a:avLst/>
            </a:prstGeom>
            <a:ln w="38100">
              <a:noFill/>
            </a:ln>
          </p:spPr>
        </p:pic>
        <p:sp>
          <p:nvSpPr>
            <p:cNvPr id="19" name="テキスト ボックス 18">
              <a:extLst>
                <a:ext uri="{FF2B5EF4-FFF2-40B4-BE49-F238E27FC236}">
                  <a16:creationId xmlns:a16="http://schemas.microsoft.com/office/drawing/2014/main" id="{C23C40F3-289D-4F7A-B485-63AE9BE3197D}"/>
                </a:ext>
              </a:extLst>
            </p:cNvPr>
            <p:cNvSpPr txBox="1"/>
            <p:nvPr/>
          </p:nvSpPr>
          <p:spPr>
            <a:xfrm>
              <a:off x="1670050" y="5232400"/>
              <a:ext cx="247650" cy="253916"/>
            </a:xfrm>
            <a:prstGeom prst="rect">
              <a:avLst/>
            </a:prstGeom>
            <a:noFill/>
          </p:spPr>
          <p:txBody>
            <a:bodyPr wrap="square" rtlCol="0">
              <a:spAutoFit/>
            </a:bodyPr>
            <a:lstStyle/>
            <a:p>
              <a:r>
                <a:rPr kumimoji="1" lang="ja-JP" altLang="en-US" sz="1050" dirty="0"/>
                <a:t>・</a:t>
              </a:r>
            </a:p>
          </p:txBody>
        </p:sp>
        <p:sp>
          <p:nvSpPr>
            <p:cNvPr id="20" name="テキスト ボックス 19">
              <a:extLst>
                <a:ext uri="{FF2B5EF4-FFF2-40B4-BE49-F238E27FC236}">
                  <a16:creationId xmlns:a16="http://schemas.microsoft.com/office/drawing/2014/main" id="{EEB6AE84-E6B2-407D-AC19-1C74608B2EF8}"/>
                </a:ext>
              </a:extLst>
            </p:cNvPr>
            <p:cNvSpPr txBox="1"/>
            <p:nvPr/>
          </p:nvSpPr>
          <p:spPr>
            <a:xfrm>
              <a:off x="1600200" y="5232400"/>
              <a:ext cx="247650" cy="253916"/>
            </a:xfrm>
            <a:prstGeom prst="rect">
              <a:avLst/>
            </a:prstGeom>
            <a:noFill/>
          </p:spPr>
          <p:txBody>
            <a:bodyPr wrap="square" rtlCol="0">
              <a:spAutoFit/>
            </a:bodyPr>
            <a:lstStyle/>
            <a:p>
              <a:r>
                <a:rPr kumimoji="1" lang="ja-JP" altLang="en-US" sz="1050" dirty="0"/>
                <a:t>・</a:t>
              </a:r>
            </a:p>
          </p:txBody>
        </p:sp>
      </p:grpSp>
    </p:spTree>
    <p:extLst>
      <p:ext uri="{BB962C8B-B14F-4D97-AF65-F5344CB8AC3E}">
        <p14:creationId xmlns:p14="http://schemas.microsoft.com/office/powerpoint/2010/main" val="3425712252"/>
      </p:ext>
    </p:extLst>
  </p:cSld>
  <p:clrMapOvr>
    <a:masterClrMapping/>
  </p:clrMapOvr>
  <mc:AlternateContent xmlns:mc="http://schemas.openxmlformats.org/markup-compatibility/2006" xmlns:p14="http://schemas.microsoft.com/office/powerpoint/2010/main">
    <mc:Choice Requires="p14">
      <p:transition spd="slow" p14:dur="2000" advTm="28477"/>
    </mc:Choice>
    <mc:Fallback xmlns="">
      <p:transition spd="slow" advTm="2847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5427AABD-E751-4827-B9F3-01CE48AB5981}"/>
              </a:ext>
            </a:extLst>
          </p:cNvPr>
          <p:cNvSpPr txBox="1"/>
          <p:nvPr/>
        </p:nvSpPr>
        <p:spPr>
          <a:xfrm>
            <a:off x="341391" y="359228"/>
            <a:ext cx="45448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授業におけるファシリテーションとは</a:t>
            </a:r>
          </a:p>
        </p:txBody>
      </p:sp>
      <p:sp>
        <p:nvSpPr>
          <p:cNvPr id="2" name="テキスト ボックス 1">
            <a:extLst>
              <a:ext uri="{FF2B5EF4-FFF2-40B4-BE49-F238E27FC236}">
                <a16:creationId xmlns:a16="http://schemas.microsoft.com/office/drawing/2014/main" id="{EE1316F3-C2F2-426D-8126-F93B4D79F69F}"/>
              </a:ext>
            </a:extLst>
          </p:cNvPr>
          <p:cNvSpPr txBox="1"/>
          <p:nvPr/>
        </p:nvSpPr>
        <p:spPr>
          <a:xfrm>
            <a:off x="471825" y="1494985"/>
            <a:ext cx="11264622" cy="3862596"/>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効率的に進めることに加えて、それ以上に、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認識の一致を確認したり相互理解を深めたりすることにより</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2800" b="1" dirty="0">
                <a:solidFill>
                  <a:prstClr val="black"/>
                </a:solidFill>
                <a:latin typeface="游ゴシック" panose="020B0400000000000000" pitchFamily="50" charset="-128"/>
                <a:ea typeface="游ゴシック" panose="020B0400000000000000" pitchFamily="50" charset="-128"/>
              </a:rPr>
              <a:t>児童・生徒から自発的に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新しい発想が生まれるようサポート</a:t>
            </a:r>
            <a:endParaRPr kumimoji="1" lang="en-US" altLang="ja-JP"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をしていくこと</a:t>
            </a:r>
          </a:p>
        </p:txBody>
      </p:sp>
      <p:sp>
        <p:nvSpPr>
          <p:cNvPr id="4" name="テキスト ボックス 3">
            <a:extLst>
              <a:ext uri="{FF2B5EF4-FFF2-40B4-BE49-F238E27FC236}">
                <a16:creationId xmlns:a16="http://schemas.microsoft.com/office/drawing/2014/main" id="{AFBC2298-0CC8-45DB-B77B-B2C55F979321}"/>
              </a:ext>
            </a:extLst>
          </p:cNvPr>
          <p:cNvSpPr txBox="1"/>
          <p:nvPr/>
        </p:nvSpPr>
        <p:spPr>
          <a:xfrm>
            <a:off x="4618674" y="6093229"/>
            <a:ext cx="2954655"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と、ここでは定義します。</a:t>
            </a:r>
          </a:p>
        </p:txBody>
      </p:sp>
    </p:spTree>
    <p:extLst>
      <p:ext uri="{BB962C8B-B14F-4D97-AF65-F5344CB8AC3E}">
        <p14:creationId xmlns:p14="http://schemas.microsoft.com/office/powerpoint/2010/main" val="3280155362"/>
      </p:ext>
    </p:extLst>
  </p:cSld>
  <p:clrMapOvr>
    <a:masterClrMapping/>
  </p:clrMapOvr>
  <mc:AlternateContent xmlns:mc="http://schemas.openxmlformats.org/markup-compatibility/2006" xmlns:p14="http://schemas.microsoft.com/office/powerpoint/2010/main">
    <mc:Choice Requires="p14">
      <p:transition spd="slow" p14:dur="2000" advTm="19979"/>
    </mc:Choice>
    <mc:Fallback xmlns="">
      <p:transition spd="slow" advTm="1997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5427AABD-E751-4827-B9F3-01CE48AB5981}"/>
              </a:ext>
            </a:extLst>
          </p:cNvPr>
          <p:cNvSpPr txBox="1"/>
          <p:nvPr/>
        </p:nvSpPr>
        <p:spPr>
          <a:xfrm>
            <a:off x="341391" y="359228"/>
            <a:ext cx="664797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ファシリテーションにおいて大事なこと</a:t>
            </a:r>
          </a:p>
        </p:txBody>
      </p:sp>
    </p:spTree>
    <p:extLst>
      <p:ext uri="{BB962C8B-B14F-4D97-AF65-F5344CB8AC3E}">
        <p14:creationId xmlns:p14="http://schemas.microsoft.com/office/powerpoint/2010/main" val="3517690420"/>
      </p:ext>
    </p:extLst>
  </p:cSld>
  <p:clrMapOvr>
    <a:masterClrMapping/>
  </p:clrMapOvr>
  <mc:AlternateContent xmlns:mc="http://schemas.openxmlformats.org/markup-compatibility/2006" xmlns:p14="http://schemas.microsoft.com/office/powerpoint/2010/main">
    <mc:Choice Requires="p14">
      <p:transition spd="slow" p14:dur="2000" advTm="4955"/>
    </mc:Choice>
    <mc:Fallback xmlns="">
      <p:transition spd="slow" advTm="4955"/>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5427AABD-E751-4827-B9F3-01CE48AB5981}"/>
              </a:ext>
            </a:extLst>
          </p:cNvPr>
          <p:cNvSpPr txBox="1"/>
          <p:nvPr/>
        </p:nvSpPr>
        <p:spPr>
          <a:xfrm>
            <a:off x="341391" y="359228"/>
            <a:ext cx="664797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ファシリテーションにおいて大事なこと</a:t>
            </a:r>
          </a:p>
        </p:txBody>
      </p:sp>
      <p:sp>
        <p:nvSpPr>
          <p:cNvPr id="4" name="楕円 3">
            <a:extLst>
              <a:ext uri="{FF2B5EF4-FFF2-40B4-BE49-F238E27FC236}">
                <a16:creationId xmlns:a16="http://schemas.microsoft.com/office/drawing/2014/main" id="{182F4539-2DB4-43A0-8DF7-2F5B5DACAB65}"/>
              </a:ext>
            </a:extLst>
          </p:cNvPr>
          <p:cNvSpPr/>
          <p:nvPr/>
        </p:nvSpPr>
        <p:spPr>
          <a:xfrm>
            <a:off x="1061356" y="1799678"/>
            <a:ext cx="4320000" cy="43200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5400" b="1" dirty="0">
                <a:solidFill>
                  <a:srgbClr val="ED7D31">
                    <a:lumMod val="75000"/>
                  </a:srgbClr>
                </a:solidFill>
                <a:latin typeface="游ゴシック" panose="020F0502020204030204"/>
                <a:ea typeface="游ゴシック" panose="020B0400000000000000" pitchFamily="50" charset="-128"/>
              </a:rPr>
              <a:t>場づくり</a:t>
            </a:r>
            <a:endParaRPr kumimoji="1" lang="en-US" altLang="ja-JP" sz="5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endParaRPr>
          </a:p>
        </p:txBody>
      </p:sp>
      <p:sp>
        <p:nvSpPr>
          <p:cNvPr id="7" name="楕円 6">
            <a:extLst>
              <a:ext uri="{FF2B5EF4-FFF2-40B4-BE49-F238E27FC236}">
                <a16:creationId xmlns:a16="http://schemas.microsoft.com/office/drawing/2014/main" id="{CE1D3451-997E-4B6D-AC64-8453E934EC1E}"/>
              </a:ext>
            </a:extLst>
          </p:cNvPr>
          <p:cNvSpPr/>
          <p:nvPr/>
        </p:nvSpPr>
        <p:spPr>
          <a:xfrm>
            <a:off x="6810646" y="1799678"/>
            <a:ext cx="4320000" cy="43200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言葉</a:t>
            </a:r>
            <a:endParaRPr kumimoji="1" lang="en-US" altLang="ja-JP" sz="5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3884857"/>
      </p:ext>
    </p:extLst>
  </p:cSld>
  <p:clrMapOvr>
    <a:masterClrMapping/>
  </p:clrMapOvr>
  <mc:AlternateContent xmlns:mc="http://schemas.openxmlformats.org/markup-compatibility/2006" xmlns:p14="http://schemas.microsoft.com/office/powerpoint/2010/main">
    <mc:Choice Requires="p14">
      <p:transition spd="slow" p14:dur="2000" advTm="3516"/>
    </mc:Choice>
    <mc:Fallback xmlns="">
      <p:transition spd="slow" advTm="3516"/>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5427AABD-E751-4827-B9F3-01CE48AB5981}"/>
              </a:ext>
            </a:extLst>
          </p:cNvPr>
          <p:cNvSpPr txBox="1"/>
          <p:nvPr/>
        </p:nvSpPr>
        <p:spPr>
          <a:xfrm>
            <a:off x="341391" y="359228"/>
            <a:ext cx="6647974"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ファシリテーションにおいて大事なこと</a:t>
            </a:r>
          </a:p>
        </p:txBody>
      </p:sp>
      <p:sp>
        <p:nvSpPr>
          <p:cNvPr id="4" name="楕円 3">
            <a:extLst>
              <a:ext uri="{FF2B5EF4-FFF2-40B4-BE49-F238E27FC236}">
                <a16:creationId xmlns:a16="http://schemas.microsoft.com/office/drawing/2014/main" id="{182F4539-2DB4-43A0-8DF7-2F5B5DACAB65}"/>
              </a:ext>
            </a:extLst>
          </p:cNvPr>
          <p:cNvSpPr/>
          <p:nvPr/>
        </p:nvSpPr>
        <p:spPr>
          <a:xfrm>
            <a:off x="1061356" y="1015907"/>
            <a:ext cx="4320000" cy="43200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場づくり</a:t>
            </a:r>
            <a:endParaRPr kumimoji="1" lang="en-US" altLang="ja-JP" sz="5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endParaRPr>
          </a:p>
        </p:txBody>
      </p:sp>
      <p:sp>
        <p:nvSpPr>
          <p:cNvPr id="7" name="楕円 6">
            <a:extLst>
              <a:ext uri="{FF2B5EF4-FFF2-40B4-BE49-F238E27FC236}">
                <a16:creationId xmlns:a16="http://schemas.microsoft.com/office/drawing/2014/main" id="{CE1D3451-997E-4B6D-AC64-8453E934EC1E}"/>
              </a:ext>
            </a:extLst>
          </p:cNvPr>
          <p:cNvSpPr/>
          <p:nvPr/>
        </p:nvSpPr>
        <p:spPr>
          <a:xfrm>
            <a:off x="6810646" y="1015907"/>
            <a:ext cx="4320000" cy="43200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言葉</a:t>
            </a:r>
            <a:endParaRPr kumimoji="1" lang="en-US" altLang="ja-JP" sz="5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D0DE6F14-1D42-4047-8FE8-5A241C13F238}"/>
              </a:ext>
            </a:extLst>
          </p:cNvPr>
          <p:cNvSpPr txBox="1"/>
          <p:nvPr/>
        </p:nvSpPr>
        <p:spPr>
          <a:xfrm>
            <a:off x="1154127" y="5842093"/>
            <a:ext cx="4134465"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70AD47">
                    <a:lumMod val="75000"/>
                  </a:srgbClr>
                </a:solidFill>
                <a:latin typeface="游ゴシック" panose="020F0502020204030204"/>
                <a:ea typeface="游ゴシック" panose="020B0400000000000000" pitchFamily="50" charset="-128"/>
              </a:rPr>
              <a:t>一人ひとりの関係</a:t>
            </a:r>
            <a:r>
              <a:rPr kumimoji="1" lang="ja-JP" altLang="en-US" sz="2800" b="1" i="0" u="none" strike="noStrike" kern="1200" cap="none" spc="0" normalizeH="0" baseline="0" noProof="0" dirty="0">
                <a:ln>
                  <a:noFill/>
                </a:ln>
                <a:solidFill>
                  <a:srgbClr val="70AD47">
                    <a:lumMod val="75000"/>
                  </a:srgbClr>
                </a:solidFill>
                <a:effectLst/>
                <a:uLnTx/>
                <a:uFillTx/>
                <a:latin typeface="游ゴシック" panose="020F0502020204030204"/>
                <a:ea typeface="游ゴシック" panose="020B0400000000000000" pitchFamily="50" charset="-128"/>
                <a:cs typeface="+mn-cs"/>
              </a:rPr>
              <a:t>づくり</a:t>
            </a:r>
            <a:endParaRPr kumimoji="1" lang="en-US" altLang="ja-JP" sz="2800" b="1" i="0" u="none" strike="noStrike" kern="1200" cap="none" spc="0" normalizeH="0" baseline="0" noProof="0" dirty="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70AD47">
                    <a:lumMod val="75000"/>
                  </a:srgbClr>
                </a:solidFill>
                <a:latin typeface="游ゴシック" panose="020F0502020204030204"/>
                <a:ea typeface="游ゴシック" panose="020B0400000000000000" pitchFamily="50" charset="-128"/>
              </a:rPr>
              <a:t>安心安全な雰囲気づくり</a:t>
            </a:r>
            <a:endParaRPr kumimoji="1" lang="ja-JP" altLang="en-US" sz="2800" b="1" i="0" u="none" strike="noStrike" kern="1200" cap="none" spc="0" normalizeH="0" baseline="0" noProof="0" dirty="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474CA73B-21CD-4E1A-AC89-2B873E99B577}"/>
              </a:ext>
            </a:extLst>
          </p:cNvPr>
          <p:cNvSpPr txBox="1"/>
          <p:nvPr/>
        </p:nvSpPr>
        <p:spPr>
          <a:xfrm>
            <a:off x="7339431" y="5842093"/>
            <a:ext cx="3262432"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70AD47">
                    <a:lumMod val="75000"/>
                  </a:srgbClr>
                </a:solidFill>
                <a:effectLst/>
                <a:uLnTx/>
                <a:uFillTx/>
                <a:latin typeface="游ゴシック" panose="020F0502020204030204"/>
                <a:ea typeface="游ゴシック" panose="020B0400000000000000" pitchFamily="50" charset="-128"/>
                <a:cs typeface="+mn-cs"/>
              </a:rPr>
              <a:t>先生の声かけ</a:t>
            </a:r>
          </a:p>
        </p:txBody>
      </p:sp>
      <p:sp>
        <p:nvSpPr>
          <p:cNvPr id="5" name="矢印: 下 4">
            <a:extLst>
              <a:ext uri="{FF2B5EF4-FFF2-40B4-BE49-F238E27FC236}">
                <a16:creationId xmlns:a16="http://schemas.microsoft.com/office/drawing/2014/main" id="{699382B4-8B44-4016-8184-AF91484E8287}"/>
              </a:ext>
            </a:extLst>
          </p:cNvPr>
          <p:cNvSpPr/>
          <p:nvPr/>
        </p:nvSpPr>
        <p:spPr>
          <a:xfrm>
            <a:off x="2915356" y="5115729"/>
            <a:ext cx="612000" cy="720000"/>
          </a:xfrm>
          <a:prstGeom prst="downArrow">
            <a:avLst/>
          </a:prstGeom>
          <a:solidFill>
            <a:schemeClr val="accent6">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矢印: 下 9">
            <a:extLst>
              <a:ext uri="{FF2B5EF4-FFF2-40B4-BE49-F238E27FC236}">
                <a16:creationId xmlns:a16="http://schemas.microsoft.com/office/drawing/2014/main" id="{B815A292-C867-4C7F-8858-FC55E48321AB}"/>
              </a:ext>
            </a:extLst>
          </p:cNvPr>
          <p:cNvSpPr/>
          <p:nvPr/>
        </p:nvSpPr>
        <p:spPr>
          <a:xfrm>
            <a:off x="8664646" y="5115729"/>
            <a:ext cx="612000" cy="720000"/>
          </a:xfrm>
          <a:prstGeom prst="downArrow">
            <a:avLst/>
          </a:prstGeom>
          <a:solidFill>
            <a:schemeClr val="accent6">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25656990"/>
      </p:ext>
    </p:extLst>
  </p:cSld>
  <p:clrMapOvr>
    <a:masterClrMapping/>
  </p:clrMapOvr>
  <mc:AlternateContent xmlns:mc="http://schemas.openxmlformats.org/markup-compatibility/2006" xmlns:p14="http://schemas.microsoft.com/office/powerpoint/2010/main">
    <mc:Choice Requires="p14">
      <p:transition spd="slow" p14:dur="2000" advTm="11601"/>
    </mc:Choice>
    <mc:Fallback xmlns="">
      <p:transition spd="slow" advTm="11601"/>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7" name="楕円 6">
            <a:extLst>
              <a:ext uri="{FF2B5EF4-FFF2-40B4-BE49-F238E27FC236}">
                <a16:creationId xmlns:a16="http://schemas.microsoft.com/office/drawing/2014/main" id="{CE1D3451-997E-4B6D-AC64-8453E934EC1E}"/>
              </a:ext>
            </a:extLst>
          </p:cNvPr>
          <p:cNvSpPr/>
          <p:nvPr/>
        </p:nvSpPr>
        <p:spPr>
          <a:xfrm>
            <a:off x="6810646" y="1015907"/>
            <a:ext cx="4320000" cy="432000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lumMod val="85000"/>
                  </a:prstClr>
                </a:solidFill>
                <a:effectLst/>
                <a:uLnTx/>
                <a:uFillTx/>
                <a:latin typeface="游ゴシック" panose="020F0502020204030204"/>
                <a:ea typeface="游ゴシック" panose="020B0400000000000000" pitchFamily="50" charset="-128"/>
                <a:cs typeface="+mn-cs"/>
              </a:rPr>
              <a:t>言葉</a:t>
            </a:r>
            <a:endParaRPr kumimoji="1" lang="en-US" altLang="ja-JP" sz="5400" b="1" i="0" u="none" strike="noStrike" kern="1200" cap="none" spc="0" normalizeH="0" baseline="0" noProof="0" dirty="0">
              <a:ln>
                <a:noFill/>
              </a:ln>
              <a:solidFill>
                <a:prstClr val="white">
                  <a:lumMod val="85000"/>
                </a:prstClr>
              </a:solidFill>
              <a:effectLst/>
              <a:uLnTx/>
              <a:uFillTx/>
              <a:latin typeface="游ゴシック" panose="020F0502020204030204"/>
              <a:ea typeface="游ゴシック" panose="020B0400000000000000" pitchFamily="50" charset="-128"/>
              <a:cs typeface="+mn-cs"/>
            </a:endParaRPr>
          </a:p>
        </p:txBody>
      </p:sp>
      <p:sp>
        <p:nvSpPr>
          <p:cNvPr id="9" name="テキスト ボックス 8">
            <a:extLst>
              <a:ext uri="{FF2B5EF4-FFF2-40B4-BE49-F238E27FC236}">
                <a16:creationId xmlns:a16="http://schemas.microsoft.com/office/drawing/2014/main" id="{474CA73B-21CD-4E1A-AC89-2B873E99B577}"/>
              </a:ext>
            </a:extLst>
          </p:cNvPr>
          <p:cNvSpPr txBox="1"/>
          <p:nvPr/>
        </p:nvSpPr>
        <p:spPr>
          <a:xfrm>
            <a:off x="7339430" y="5842093"/>
            <a:ext cx="3262433"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lumMod val="85000"/>
                  </a:prstClr>
                </a:solidFill>
                <a:effectLst/>
                <a:uLnTx/>
                <a:uFillTx/>
                <a:latin typeface="游ゴシック" panose="020F0502020204030204"/>
                <a:ea typeface="游ゴシック" panose="020B0400000000000000" pitchFamily="50" charset="-128"/>
                <a:cs typeface="+mn-cs"/>
              </a:rPr>
              <a:t>先生の声かけ</a:t>
            </a:r>
          </a:p>
        </p:txBody>
      </p:sp>
      <p:sp>
        <p:nvSpPr>
          <p:cNvPr id="10" name="矢印: 下 9">
            <a:extLst>
              <a:ext uri="{FF2B5EF4-FFF2-40B4-BE49-F238E27FC236}">
                <a16:creationId xmlns:a16="http://schemas.microsoft.com/office/drawing/2014/main" id="{B815A292-C867-4C7F-8858-FC55E48321AB}"/>
              </a:ext>
            </a:extLst>
          </p:cNvPr>
          <p:cNvSpPr/>
          <p:nvPr/>
        </p:nvSpPr>
        <p:spPr>
          <a:xfrm>
            <a:off x="8664646" y="5115729"/>
            <a:ext cx="612000" cy="720000"/>
          </a:xfrm>
          <a:prstGeom prst="down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lumMod val="85000"/>
                </a:prstClr>
              </a:solidFill>
              <a:effectLst/>
              <a:uLnTx/>
              <a:uFillTx/>
              <a:latin typeface="游ゴシック" panose="020F0502020204030204"/>
              <a:ea typeface="游ゴシック" panose="020B0400000000000000" pitchFamily="50" charset="-128"/>
              <a:cs typeface="+mn-cs"/>
            </a:endParaRPr>
          </a:p>
        </p:txBody>
      </p:sp>
      <p:sp>
        <p:nvSpPr>
          <p:cNvPr id="13" name="楕円 12">
            <a:extLst>
              <a:ext uri="{FF2B5EF4-FFF2-40B4-BE49-F238E27FC236}">
                <a16:creationId xmlns:a16="http://schemas.microsoft.com/office/drawing/2014/main" id="{75752B84-1F45-40C2-82E5-5DDDDEB43219}"/>
              </a:ext>
            </a:extLst>
          </p:cNvPr>
          <p:cNvSpPr/>
          <p:nvPr/>
        </p:nvSpPr>
        <p:spPr>
          <a:xfrm>
            <a:off x="1061356" y="1015907"/>
            <a:ext cx="4320000" cy="43200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場づくり</a:t>
            </a:r>
            <a:endParaRPr kumimoji="1" lang="en-US" altLang="ja-JP" sz="5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endParaRPr>
          </a:p>
        </p:txBody>
      </p:sp>
      <p:sp>
        <p:nvSpPr>
          <p:cNvPr id="14" name="テキスト ボックス 13">
            <a:extLst>
              <a:ext uri="{FF2B5EF4-FFF2-40B4-BE49-F238E27FC236}">
                <a16:creationId xmlns:a16="http://schemas.microsoft.com/office/drawing/2014/main" id="{AE87340F-2243-4B47-A67D-626EF4AAE25D}"/>
              </a:ext>
            </a:extLst>
          </p:cNvPr>
          <p:cNvSpPr txBox="1"/>
          <p:nvPr/>
        </p:nvSpPr>
        <p:spPr>
          <a:xfrm>
            <a:off x="1154127" y="5842093"/>
            <a:ext cx="4134465"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70AD47">
                    <a:lumMod val="75000"/>
                  </a:srgbClr>
                </a:solidFill>
                <a:latin typeface="游ゴシック" panose="020F0502020204030204"/>
                <a:ea typeface="游ゴシック" panose="020B0400000000000000" pitchFamily="50" charset="-128"/>
              </a:rPr>
              <a:t>一人ひとりの関係</a:t>
            </a:r>
            <a:r>
              <a:rPr kumimoji="1" lang="ja-JP" altLang="en-US" sz="2800" b="1" i="0" u="none" strike="noStrike" kern="1200" cap="none" spc="0" normalizeH="0" baseline="0" noProof="0" dirty="0">
                <a:ln>
                  <a:noFill/>
                </a:ln>
                <a:solidFill>
                  <a:srgbClr val="70AD47">
                    <a:lumMod val="75000"/>
                  </a:srgbClr>
                </a:solidFill>
                <a:effectLst/>
                <a:uLnTx/>
                <a:uFillTx/>
                <a:latin typeface="游ゴシック" panose="020F0502020204030204"/>
                <a:ea typeface="游ゴシック" panose="020B0400000000000000" pitchFamily="50" charset="-128"/>
                <a:cs typeface="+mn-cs"/>
              </a:rPr>
              <a:t>づくり</a:t>
            </a:r>
            <a:endParaRPr kumimoji="1" lang="en-US" altLang="ja-JP" sz="2800" b="1" i="0" u="none" strike="noStrike" kern="1200" cap="none" spc="0" normalizeH="0" baseline="0" noProof="0" dirty="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70AD47">
                    <a:lumMod val="75000"/>
                  </a:srgbClr>
                </a:solidFill>
                <a:latin typeface="游ゴシック" panose="020F0502020204030204"/>
                <a:ea typeface="游ゴシック" panose="020B0400000000000000" pitchFamily="50" charset="-128"/>
              </a:rPr>
              <a:t>安心安全な雰囲気</a:t>
            </a:r>
            <a:r>
              <a:rPr kumimoji="1" lang="ja-JP" altLang="en-US" sz="2800" b="1" i="0" u="none" strike="noStrike" kern="1200" cap="none" spc="0" normalizeH="0" baseline="0" noProof="0" dirty="0">
                <a:ln>
                  <a:noFill/>
                </a:ln>
                <a:solidFill>
                  <a:srgbClr val="70AD47">
                    <a:lumMod val="75000"/>
                  </a:srgbClr>
                </a:solidFill>
                <a:effectLst/>
                <a:uLnTx/>
                <a:uFillTx/>
                <a:latin typeface="游ゴシック" panose="020F0502020204030204"/>
                <a:ea typeface="游ゴシック" panose="020B0400000000000000" pitchFamily="50" charset="-128"/>
                <a:cs typeface="+mn-cs"/>
              </a:rPr>
              <a:t>づくり</a:t>
            </a:r>
          </a:p>
        </p:txBody>
      </p:sp>
      <p:sp>
        <p:nvSpPr>
          <p:cNvPr id="15" name="矢印: 下 14">
            <a:extLst>
              <a:ext uri="{FF2B5EF4-FFF2-40B4-BE49-F238E27FC236}">
                <a16:creationId xmlns:a16="http://schemas.microsoft.com/office/drawing/2014/main" id="{A95656D1-5C60-4A2C-B988-7C0BC5D3D1AF}"/>
              </a:ext>
            </a:extLst>
          </p:cNvPr>
          <p:cNvSpPr/>
          <p:nvPr/>
        </p:nvSpPr>
        <p:spPr>
          <a:xfrm>
            <a:off x="2915356" y="5115729"/>
            <a:ext cx="612000" cy="720000"/>
          </a:xfrm>
          <a:prstGeom prst="downArrow">
            <a:avLst/>
          </a:prstGeom>
          <a:solidFill>
            <a:schemeClr val="accent6">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074649524"/>
      </p:ext>
    </p:extLst>
  </p:cSld>
  <p:clrMapOvr>
    <a:masterClrMapping/>
  </p:clrMapOvr>
  <mc:AlternateContent xmlns:mc="http://schemas.openxmlformats.org/markup-compatibility/2006" xmlns:p14="http://schemas.microsoft.com/office/powerpoint/2010/main">
    <mc:Choice Requires="p14">
      <p:transition spd="slow" p14:dur="2000" advTm="4166"/>
    </mc:Choice>
    <mc:Fallback xmlns="">
      <p:transition spd="slow" advTm="4166"/>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D095BB3B-6A1E-48CB-944C-F2EE7B3CEE76}"/>
              </a:ext>
            </a:extLst>
          </p:cNvPr>
          <p:cNvSpPr/>
          <p:nvPr/>
        </p:nvSpPr>
        <p:spPr>
          <a:xfrm>
            <a:off x="2496000" y="2529000"/>
            <a:ext cx="7200000" cy="18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t>演習タイム</a:t>
            </a:r>
            <a:r>
              <a:rPr lang="ja-JP" altLang="en-US" sz="7200" b="1" dirty="0"/>
              <a:t>①</a:t>
            </a:r>
            <a:endParaRPr kumimoji="1" lang="ja-JP" altLang="en-US" sz="7200" b="1" dirty="0"/>
          </a:p>
        </p:txBody>
      </p:sp>
      <p:sp>
        <p:nvSpPr>
          <p:cNvPr id="7" name="スライド番号プレースホルダー 2">
            <a:extLst>
              <a:ext uri="{FF2B5EF4-FFF2-40B4-BE49-F238E27FC236}">
                <a16:creationId xmlns:a16="http://schemas.microsoft.com/office/drawing/2014/main" id="{7D91DFC0-E52D-437D-B9AE-2191CA808800}"/>
              </a:ext>
            </a:extLst>
          </p:cNvPr>
          <p:cNvSpPr txBox="1">
            <a:spLocks/>
          </p:cNvSpPr>
          <p:nvPr/>
        </p:nvSpPr>
        <p:spPr>
          <a:xfrm>
            <a:off x="9177528" y="175006"/>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07C5952E-BDAB-459C-9332-D12E0995494C}" type="slidenum">
              <a:rPr lang="ja-JP" altLang="en-US" sz="1400" b="1" smtClean="0">
                <a:solidFill>
                  <a:srgbClr val="70AD47">
                    <a:lumMod val="75000"/>
                  </a:srgbClr>
                </a:solidFill>
                <a:latin typeface="游ゴシック" panose="020F0502020204030204"/>
                <a:ea typeface="游ゴシック" panose="020B0400000000000000" pitchFamily="50" charset="-128"/>
              </a:rPr>
              <a:pPr>
                <a:defRPr/>
              </a:pPr>
              <a:t>16</a:t>
            </a:fld>
            <a:endParaRPr lang="ja-JP" altLang="en-US" sz="1400" b="1">
              <a:solidFill>
                <a:srgbClr val="70AD47">
                  <a:lumMod val="75000"/>
                </a:srgbClr>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138996962"/>
      </p:ext>
    </p:extLst>
  </p:cSld>
  <p:clrMapOvr>
    <a:masterClrMapping/>
  </p:clrMapOvr>
  <mc:AlternateContent xmlns:mc="http://schemas.openxmlformats.org/markup-compatibility/2006" xmlns:p14="http://schemas.microsoft.com/office/powerpoint/2010/main">
    <mc:Choice Requires="p14">
      <p:transition spd="slow" p14:dur="2000" advTm="4119"/>
    </mc:Choice>
    <mc:Fallback xmlns="">
      <p:transition spd="slow" advTm="411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12" name="四角形: 角を丸くする 11">
            <a:extLst>
              <a:ext uri="{FF2B5EF4-FFF2-40B4-BE49-F238E27FC236}">
                <a16:creationId xmlns:a16="http://schemas.microsoft.com/office/drawing/2014/main" id="{E6D0528D-A229-4D09-A81C-0DBFB72C9D1E}"/>
              </a:ext>
            </a:extLst>
          </p:cNvPr>
          <p:cNvSpPr/>
          <p:nvPr/>
        </p:nvSpPr>
        <p:spPr>
          <a:xfrm>
            <a:off x="112143" y="103894"/>
            <a:ext cx="2016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演習タイム①</a:t>
            </a:r>
          </a:p>
        </p:txBody>
      </p:sp>
      <p:sp>
        <p:nvSpPr>
          <p:cNvPr id="7" name="テキスト ボックス 6">
            <a:extLst>
              <a:ext uri="{FF2B5EF4-FFF2-40B4-BE49-F238E27FC236}">
                <a16:creationId xmlns:a16="http://schemas.microsoft.com/office/drawing/2014/main" id="{9016BD2D-9981-4C95-892C-1F1EB74D9C4A}"/>
              </a:ext>
            </a:extLst>
          </p:cNvPr>
          <p:cNvSpPr txBox="1"/>
          <p:nvPr/>
        </p:nvSpPr>
        <p:spPr>
          <a:xfrm rot="20544460">
            <a:off x="1784071" y="1910830"/>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仮のお題</a:t>
            </a:r>
          </a:p>
        </p:txBody>
      </p:sp>
      <p:sp>
        <p:nvSpPr>
          <p:cNvPr id="8" name="テキスト ボックス 7">
            <a:extLst>
              <a:ext uri="{FF2B5EF4-FFF2-40B4-BE49-F238E27FC236}">
                <a16:creationId xmlns:a16="http://schemas.microsoft.com/office/drawing/2014/main" id="{99D2B98B-6C68-42E8-BB1F-17DCB5E586AA}"/>
              </a:ext>
            </a:extLst>
          </p:cNvPr>
          <p:cNvSpPr txBox="1"/>
          <p:nvPr/>
        </p:nvSpPr>
        <p:spPr>
          <a:xfrm>
            <a:off x="885967" y="1285561"/>
            <a:ext cx="10443886" cy="2959080"/>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今から</a:t>
            </a:r>
            <a:endParaRPr kumimoji="1" lang="en-US" altLang="ja-JP" sz="4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highlight>
                  <a:srgbClr val="FFFF00"/>
                </a:highlight>
                <a:uLnTx/>
                <a:uFillTx/>
                <a:latin typeface="游ゴシック" panose="020B0400000000000000" pitchFamily="50" charset="-128"/>
                <a:ea typeface="游ゴシック" panose="020B0400000000000000" pitchFamily="50" charset="-128"/>
                <a:cs typeface="+mn-cs"/>
              </a:rPr>
              <a:t>「山口県のいいところ」</a:t>
            </a:r>
            <a:endParaRPr kumimoji="1" lang="en-US" altLang="ja-JP" sz="4800" b="1" i="0" u="none" strike="noStrike" kern="1200" cap="none" spc="0" normalizeH="0" baseline="0" noProof="0" dirty="0">
              <a:ln>
                <a:noFill/>
              </a:ln>
              <a:solidFill>
                <a:prstClr val="black"/>
              </a:solidFill>
              <a:effectLst/>
              <a:highlight>
                <a:srgbClr val="FFFF00"/>
              </a:highligh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について、みなさんで話し合ってください。</a:t>
            </a:r>
          </a:p>
        </p:txBody>
      </p:sp>
    </p:spTree>
    <p:extLst>
      <p:ext uri="{BB962C8B-B14F-4D97-AF65-F5344CB8AC3E}">
        <p14:creationId xmlns:p14="http://schemas.microsoft.com/office/powerpoint/2010/main" val="2462569967"/>
      </p:ext>
    </p:extLst>
  </p:cSld>
  <p:clrMapOvr>
    <a:masterClrMapping/>
  </p:clrMapOvr>
  <mc:AlternateContent xmlns:mc="http://schemas.openxmlformats.org/markup-compatibility/2006" xmlns:p14="http://schemas.microsoft.com/office/powerpoint/2010/main">
    <mc:Choice Requires="p14">
      <p:transition spd="slow" p14:dur="2000" advTm="6766"/>
    </mc:Choice>
    <mc:Fallback xmlns="">
      <p:transition spd="slow" advTm="676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786CF531-7F6A-4CB1-8813-893B69D14B36}"/>
              </a:ext>
            </a:extLst>
          </p:cNvPr>
          <p:cNvSpPr txBox="1"/>
          <p:nvPr/>
        </p:nvSpPr>
        <p:spPr>
          <a:xfrm>
            <a:off x="2736072" y="358673"/>
            <a:ext cx="818685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今から、「山口県のいいところ」を話し合ってください。</a:t>
            </a:r>
            <a:endParaRPr kumimoji="1" lang="ja-JP" altLang="en-US" sz="28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097B792C-EECA-4722-994E-4DF121F450B9}"/>
              </a:ext>
            </a:extLst>
          </p:cNvPr>
          <p:cNvSpPr txBox="1"/>
          <p:nvPr/>
        </p:nvSpPr>
        <p:spPr>
          <a:xfrm>
            <a:off x="422339" y="5647546"/>
            <a:ext cx="4472699"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C</a:t>
            </a:r>
            <a:r>
              <a:rPr lang="ja-JP" altLang="en-US" sz="2000" b="1" dirty="0">
                <a:solidFill>
                  <a:prstClr val="black"/>
                </a:solidFill>
                <a:latin typeface="游ゴシック" panose="020B0400000000000000" pitchFamily="50" charset="-128"/>
                <a:ea typeface="游ゴシック" panose="020B0400000000000000" pitchFamily="50" charset="-128"/>
              </a:rPr>
              <a:t>さん</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a:t>
            </a:r>
            <a:r>
              <a:rPr kumimoji="1" lang="ja-JP" altLang="en-US" sz="2400" b="1" i="0" u="none" strike="noStrike" kern="1200" cap="none" spc="0" normalizeH="0" baseline="0" noProof="0" dirty="0">
                <a:ln>
                  <a:noFill/>
                </a:ln>
                <a:solidFill>
                  <a:srgbClr val="0070C0"/>
                </a:solidFill>
                <a:effectLst/>
                <a:uLnTx/>
                <a:uFillTx/>
                <a:latin typeface="游ゴシック" panose="020B0400000000000000" pitchFamily="50" charset="-128"/>
                <a:ea typeface="游ゴシック" panose="020B0400000000000000" pitchFamily="50" charset="-128"/>
                <a:cs typeface="+mn-cs"/>
              </a:rPr>
              <a:t>否定的、懐疑的な態度</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で</a:t>
            </a:r>
            <a:endPar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意見を聞いてください</a:t>
            </a:r>
          </a:p>
        </p:txBody>
      </p:sp>
      <p:sp>
        <p:nvSpPr>
          <p:cNvPr id="7" name="テキスト ボックス 6">
            <a:extLst>
              <a:ext uri="{FF2B5EF4-FFF2-40B4-BE49-F238E27FC236}">
                <a16:creationId xmlns:a16="http://schemas.microsoft.com/office/drawing/2014/main" id="{872F4F19-A295-448C-9919-D4AD83227BE6}"/>
              </a:ext>
            </a:extLst>
          </p:cNvPr>
          <p:cNvSpPr txBox="1"/>
          <p:nvPr/>
        </p:nvSpPr>
        <p:spPr>
          <a:xfrm>
            <a:off x="354066" y="6480954"/>
            <a:ext cx="8597225" cy="338554"/>
          </a:xfrm>
          <a:prstGeom prst="rect">
            <a:avLst/>
          </a:prstGeom>
          <a:noFill/>
        </p:spPr>
        <p:txBody>
          <a:bodyPr wrap="none" rtlCol="0">
            <a:spAutoFit/>
          </a:bodyPr>
          <a:lstStyle/>
          <a:p>
            <a:r>
              <a:rPr kumimoji="1" lang="en-US" altLang="ja-JP" sz="1600" dirty="0"/>
              <a:t>※</a:t>
            </a:r>
            <a:r>
              <a:rPr lang="ja-JP" altLang="en-US" sz="1600" dirty="0"/>
              <a:t>二人</a:t>
            </a:r>
            <a:r>
              <a:rPr kumimoji="1" lang="ja-JP" altLang="en-US" sz="1600" dirty="0"/>
              <a:t>一組で演習を行う場合は、先生役と児童・生徒役をそれぞれ一人で行ってください。</a:t>
            </a:r>
          </a:p>
        </p:txBody>
      </p:sp>
      <p:sp>
        <p:nvSpPr>
          <p:cNvPr id="9" name="テキスト ボックス 8">
            <a:extLst>
              <a:ext uri="{FF2B5EF4-FFF2-40B4-BE49-F238E27FC236}">
                <a16:creationId xmlns:a16="http://schemas.microsoft.com/office/drawing/2014/main" id="{7F17E690-B4FB-4CD5-98B1-32A83F624B38}"/>
              </a:ext>
            </a:extLst>
          </p:cNvPr>
          <p:cNvSpPr txBox="1"/>
          <p:nvPr/>
        </p:nvSpPr>
        <p:spPr>
          <a:xfrm>
            <a:off x="1130065" y="1389080"/>
            <a:ext cx="3057247" cy="523220"/>
          </a:xfrm>
          <a:prstGeom prst="rect">
            <a:avLst/>
          </a:prstGeom>
          <a:noFill/>
        </p:spPr>
        <p:txBody>
          <a:bodyPr wrap="none" rtlCol="0">
            <a:spAutoFit/>
          </a:bodyPr>
          <a:lstStyle/>
          <a:p>
            <a:pPr algn="ctr"/>
            <a:r>
              <a:rPr kumimoji="1" lang="ja-JP" altLang="en-US" sz="2800" b="1" dirty="0">
                <a:solidFill>
                  <a:srgbClr val="0070C0"/>
                </a:solidFill>
                <a:highlight>
                  <a:srgbClr val="FFFF00"/>
                </a:highlight>
              </a:rPr>
              <a:t>否定的</a:t>
            </a:r>
            <a:r>
              <a:rPr kumimoji="1" lang="ja-JP" altLang="en-US" sz="2800" b="1" dirty="0">
                <a:highlight>
                  <a:srgbClr val="FFFF00"/>
                </a:highlight>
              </a:rPr>
              <a:t>な</a:t>
            </a:r>
            <a:r>
              <a:rPr lang="ja-JP" altLang="en-US" sz="2800" b="1" dirty="0">
                <a:highlight>
                  <a:srgbClr val="FFFF00"/>
                </a:highlight>
              </a:rPr>
              <a:t>場の</a:t>
            </a:r>
            <a:r>
              <a:rPr kumimoji="1" lang="ja-JP" altLang="en-US" sz="2800" b="1" dirty="0">
                <a:highlight>
                  <a:srgbClr val="FFFF00"/>
                </a:highlight>
              </a:rPr>
              <a:t>体験</a:t>
            </a:r>
          </a:p>
        </p:txBody>
      </p:sp>
      <p:sp>
        <p:nvSpPr>
          <p:cNvPr id="12" name="四角形: 角を丸くする 11">
            <a:extLst>
              <a:ext uri="{FF2B5EF4-FFF2-40B4-BE49-F238E27FC236}">
                <a16:creationId xmlns:a16="http://schemas.microsoft.com/office/drawing/2014/main" id="{E6D0528D-A229-4D09-A81C-0DBFB72C9D1E}"/>
              </a:ext>
            </a:extLst>
          </p:cNvPr>
          <p:cNvSpPr/>
          <p:nvPr/>
        </p:nvSpPr>
        <p:spPr>
          <a:xfrm>
            <a:off x="112143" y="103894"/>
            <a:ext cx="2016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演習タイム①</a:t>
            </a:r>
          </a:p>
        </p:txBody>
      </p:sp>
      <p:sp>
        <p:nvSpPr>
          <p:cNvPr id="18" name="テキスト ボックス 17">
            <a:extLst>
              <a:ext uri="{FF2B5EF4-FFF2-40B4-BE49-F238E27FC236}">
                <a16:creationId xmlns:a16="http://schemas.microsoft.com/office/drawing/2014/main" id="{96EE89A5-AC32-4810-A478-FC907AAD2035}"/>
              </a:ext>
            </a:extLst>
          </p:cNvPr>
          <p:cNvSpPr txBox="1"/>
          <p:nvPr/>
        </p:nvSpPr>
        <p:spPr>
          <a:xfrm rot="20151159">
            <a:off x="281094" y="1459459"/>
            <a:ext cx="84510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分間</a:t>
            </a:r>
          </a:p>
        </p:txBody>
      </p:sp>
      <p:grpSp>
        <p:nvGrpSpPr>
          <p:cNvPr id="11" name="グループ化 10">
            <a:extLst>
              <a:ext uri="{FF2B5EF4-FFF2-40B4-BE49-F238E27FC236}">
                <a16:creationId xmlns:a16="http://schemas.microsoft.com/office/drawing/2014/main" id="{624D8A4A-9AE3-4D92-9F41-A49D1C84D64C}"/>
              </a:ext>
            </a:extLst>
          </p:cNvPr>
          <p:cNvGrpSpPr/>
          <p:nvPr/>
        </p:nvGrpSpPr>
        <p:grpSpPr>
          <a:xfrm>
            <a:off x="549524" y="2129259"/>
            <a:ext cx="1569660" cy="1440000"/>
            <a:chOff x="1718216" y="2278013"/>
            <a:chExt cx="1569660" cy="1440000"/>
          </a:xfrm>
        </p:grpSpPr>
        <p:sp>
          <p:nvSpPr>
            <p:cNvPr id="4" name="楕円 3">
              <a:extLst>
                <a:ext uri="{FF2B5EF4-FFF2-40B4-BE49-F238E27FC236}">
                  <a16:creationId xmlns:a16="http://schemas.microsoft.com/office/drawing/2014/main" id="{96900280-4B7D-4D7B-A345-23A6E88A8FD0}"/>
                </a:ext>
              </a:extLst>
            </p:cNvPr>
            <p:cNvSpPr/>
            <p:nvPr/>
          </p:nvSpPr>
          <p:spPr>
            <a:xfrm>
              <a:off x="1783046" y="2278013"/>
              <a:ext cx="1440000" cy="1440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A</a:t>
              </a:r>
              <a:r>
                <a:rPr kumimoji="1" lang="ja-JP" altLang="en-US" sz="2400" b="1" dirty="0">
                  <a:solidFill>
                    <a:schemeClr val="tx1"/>
                  </a:solidFill>
                </a:rPr>
                <a:t>さん</a:t>
              </a:r>
            </a:p>
          </p:txBody>
        </p:sp>
        <p:sp>
          <p:nvSpPr>
            <p:cNvPr id="19" name="テキスト ボックス 18">
              <a:extLst>
                <a:ext uri="{FF2B5EF4-FFF2-40B4-BE49-F238E27FC236}">
                  <a16:creationId xmlns:a16="http://schemas.microsoft.com/office/drawing/2014/main" id="{2C9A4BD0-3E45-422D-9ACB-C3F8435376A2}"/>
                </a:ext>
              </a:extLst>
            </p:cNvPr>
            <p:cNvSpPr txBox="1"/>
            <p:nvPr/>
          </p:nvSpPr>
          <p:spPr>
            <a:xfrm>
              <a:off x="1718216" y="3289962"/>
              <a:ext cx="1569660" cy="369332"/>
            </a:xfrm>
            <a:prstGeom prst="rect">
              <a:avLst/>
            </a:prstGeom>
            <a:noFill/>
          </p:spPr>
          <p:txBody>
            <a:bodyPr wrap="none" rtlCol="0">
              <a:spAutoFit/>
            </a:bodyPr>
            <a:lstStyle/>
            <a:p>
              <a:pPr algn="ctr"/>
              <a:r>
                <a:rPr kumimoji="1" lang="ja-JP" altLang="en-US" b="1" dirty="0"/>
                <a:t>児童・生徒役</a:t>
              </a:r>
            </a:p>
          </p:txBody>
        </p:sp>
      </p:grpSp>
      <p:grpSp>
        <p:nvGrpSpPr>
          <p:cNvPr id="17" name="グループ化 16">
            <a:extLst>
              <a:ext uri="{FF2B5EF4-FFF2-40B4-BE49-F238E27FC236}">
                <a16:creationId xmlns:a16="http://schemas.microsoft.com/office/drawing/2014/main" id="{00752397-F98E-47BA-B7AB-7F39CC5191A6}"/>
              </a:ext>
            </a:extLst>
          </p:cNvPr>
          <p:cNvGrpSpPr/>
          <p:nvPr/>
        </p:nvGrpSpPr>
        <p:grpSpPr>
          <a:xfrm>
            <a:off x="1969169" y="3901047"/>
            <a:ext cx="1440000" cy="1440000"/>
            <a:chOff x="1750631" y="2198702"/>
            <a:chExt cx="1440000" cy="1440000"/>
          </a:xfrm>
        </p:grpSpPr>
        <p:sp>
          <p:nvSpPr>
            <p:cNvPr id="21" name="楕円 20">
              <a:extLst>
                <a:ext uri="{FF2B5EF4-FFF2-40B4-BE49-F238E27FC236}">
                  <a16:creationId xmlns:a16="http://schemas.microsoft.com/office/drawing/2014/main" id="{220C12A1-C198-4D0C-85E8-2D67B22FFE12}"/>
                </a:ext>
              </a:extLst>
            </p:cNvPr>
            <p:cNvSpPr/>
            <p:nvPr/>
          </p:nvSpPr>
          <p:spPr>
            <a:xfrm>
              <a:off x="1750631" y="2198702"/>
              <a:ext cx="1440000" cy="1440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C</a:t>
              </a:r>
              <a:r>
                <a:rPr kumimoji="1" lang="ja-JP" altLang="en-US" sz="2400" b="1" dirty="0">
                  <a:solidFill>
                    <a:schemeClr val="tx1"/>
                  </a:solidFill>
                </a:rPr>
                <a:t>さん</a:t>
              </a:r>
            </a:p>
          </p:txBody>
        </p:sp>
        <p:sp>
          <p:nvSpPr>
            <p:cNvPr id="22" name="テキスト ボックス 21">
              <a:extLst>
                <a:ext uri="{FF2B5EF4-FFF2-40B4-BE49-F238E27FC236}">
                  <a16:creationId xmlns:a16="http://schemas.microsoft.com/office/drawing/2014/main" id="{F8FDDD42-FD83-4D39-90F1-F9BC8DE03C1E}"/>
                </a:ext>
              </a:extLst>
            </p:cNvPr>
            <p:cNvSpPr txBox="1"/>
            <p:nvPr/>
          </p:nvSpPr>
          <p:spPr>
            <a:xfrm>
              <a:off x="2032050" y="3210651"/>
              <a:ext cx="877163" cy="369332"/>
            </a:xfrm>
            <a:prstGeom prst="rect">
              <a:avLst/>
            </a:prstGeom>
            <a:noFill/>
          </p:spPr>
          <p:txBody>
            <a:bodyPr wrap="none" rtlCol="0">
              <a:spAutoFit/>
            </a:bodyPr>
            <a:lstStyle/>
            <a:p>
              <a:pPr algn="ctr"/>
              <a:r>
                <a:rPr lang="ja-JP" altLang="en-US" b="1" dirty="0">
                  <a:solidFill>
                    <a:srgbClr val="FF0000"/>
                  </a:solidFill>
                </a:rPr>
                <a:t>先生</a:t>
              </a:r>
              <a:r>
                <a:rPr kumimoji="1" lang="ja-JP" altLang="en-US" b="1" dirty="0">
                  <a:solidFill>
                    <a:srgbClr val="FF0000"/>
                  </a:solidFill>
                </a:rPr>
                <a:t>役</a:t>
              </a:r>
            </a:p>
          </p:txBody>
        </p:sp>
      </p:grpSp>
      <p:grpSp>
        <p:nvGrpSpPr>
          <p:cNvPr id="23" name="グループ化 22">
            <a:extLst>
              <a:ext uri="{FF2B5EF4-FFF2-40B4-BE49-F238E27FC236}">
                <a16:creationId xmlns:a16="http://schemas.microsoft.com/office/drawing/2014/main" id="{0D4ADC0C-EBD3-4B5C-995E-2D13D38618C3}"/>
              </a:ext>
            </a:extLst>
          </p:cNvPr>
          <p:cNvGrpSpPr/>
          <p:nvPr/>
        </p:nvGrpSpPr>
        <p:grpSpPr>
          <a:xfrm>
            <a:off x="3259154" y="2127505"/>
            <a:ext cx="1569660" cy="1440000"/>
            <a:chOff x="1718216" y="2278013"/>
            <a:chExt cx="1569660" cy="1440000"/>
          </a:xfrm>
        </p:grpSpPr>
        <p:sp>
          <p:nvSpPr>
            <p:cNvPr id="24" name="楕円 23">
              <a:extLst>
                <a:ext uri="{FF2B5EF4-FFF2-40B4-BE49-F238E27FC236}">
                  <a16:creationId xmlns:a16="http://schemas.microsoft.com/office/drawing/2014/main" id="{C8DC53DE-6E60-480B-8684-AC99080BF573}"/>
                </a:ext>
              </a:extLst>
            </p:cNvPr>
            <p:cNvSpPr/>
            <p:nvPr/>
          </p:nvSpPr>
          <p:spPr>
            <a:xfrm>
              <a:off x="1783046" y="2278013"/>
              <a:ext cx="1440000" cy="1440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B</a:t>
              </a:r>
              <a:r>
                <a:rPr kumimoji="1" lang="ja-JP" altLang="en-US" sz="2400" b="1" dirty="0">
                  <a:solidFill>
                    <a:schemeClr val="tx1"/>
                  </a:solidFill>
                </a:rPr>
                <a:t>さん</a:t>
              </a:r>
            </a:p>
          </p:txBody>
        </p:sp>
        <p:sp>
          <p:nvSpPr>
            <p:cNvPr id="25" name="テキスト ボックス 24">
              <a:extLst>
                <a:ext uri="{FF2B5EF4-FFF2-40B4-BE49-F238E27FC236}">
                  <a16:creationId xmlns:a16="http://schemas.microsoft.com/office/drawing/2014/main" id="{097C1538-1A48-4100-9D9C-1B3125D8D4F2}"/>
                </a:ext>
              </a:extLst>
            </p:cNvPr>
            <p:cNvSpPr txBox="1"/>
            <p:nvPr/>
          </p:nvSpPr>
          <p:spPr>
            <a:xfrm>
              <a:off x="1718216" y="3289962"/>
              <a:ext cx="1569660" cy="369332"/>
            </a:xfrm>
            <a:prstGeom prst="rect">
              <a:avLst/>
            </a:prstGeom>
            <a:noFill/>
          </p:spPr>
          <p:txBody>
            <a:bodyPr wrap="none" rtlCol="0">
              <a:spAutoFit/>
            </a:bodyPr>
            <a:lstStyle/>
            <a:p>
              <a:pPr algn="ctr"/>
              <a:r>
                <a:rPr kumimoji="1" lang="ja-JP" altLang="en-US" b="1" dirty="0"/>
                <a:t>児童・生徒役</a:t>
              </a:r>
            </a:p>
          </p:txBody>
        </p:sp>
      </p:grpSp>
      <p:pic>
        <p:nvPicPr>
          <p:cNvPr id="1026" name="Picture 2" descr="怒る女性のイラスト（段階1）">
            <a:extLst>
              <a:ext uri="{FF2B5EF4-FFF2-40B4-BE49-F238E27FC236}">
                <a16:creationId xmlns:a16="http://schemas.microsoft.com/office/drawing/2014/main" id="{354612E6-BDF6-492E-9B9B-0CB5A643CB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751" y="4443052"/>
            <a:ext cx="776736" cy="104400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線矢印コネクタ 26">
            <a:extLst>
              <a:ext uri="{FF2B5EF4-FFF2-40B4-BE49-F238E27FC236}">
                <a16:creationId xmlns:a16="http://schemas.microsoft.com/office/drawing/2014/main" id="{69918689-3EBF-4AFF-90E0-48D08FA6DE20}"/>
              </a:ext>
            </a:extLst>
          </p:cNvPr>
          <p:cNvCxnSpPr>
            <a:stCxn id="4" idx="4"/>
            <a:endCxn id="21" idx="1"/>
          </p:cNvCxnSpPr>
          <p:nvPr/>
        </p:nvCxnSpPr>
        <p:spPr>
          <a:xfrm>
            <a:off x="1334354" y="3569259"/>
            <a:ext cx="845698" cy="542671"/>
          </a:xfrm>
          <a:prstGeom prst="straightConnector1">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6BFBC6BA-0B30-468E-9295-C3BAC38C2DDA}"/>
              </a:ext>
            </a:extLst>
          </p:cNvPr>
          <p:cNvCxnSpPr>
            <a:stCxn id="24" idx="4"/>
            <a:endCxn id="21" idx="7"/>
          </p:cNvCxnSpPr>
          <p:nvPr/>
        </p:nvCxnSpPr>
        <p:spPr>
          <a:xfrm flipH="1">
            <a:off x="3198286" y="3567505"/>
            <a:ext cx="845698" cy="544425"/>
          </a:xfrm>
          <a:prstGeom prst="straightConnector1">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24" name="吹き出し: 円形 1023">
            <a:extLst>
              <a:ext uri="{FF2B5EF4-FFF2-40B4-BE49-F238E27FC236}">
                <a16:creationId xmlns:a16="http://schemas.microsoft.com/office/drawing/2014/main" id="{6C1F9C9C-30E0-4C7E-A1F9-8CD841315647}"/>
              </a:ext>
            </a:extLst>
          </p:cNvPr>
          <p:cNvSpPr/>
          <p:nvPr/>
        </p:nvSpPr>
        <p:spPr>
          <a:xfrm>
            <a:off x="3632371" y="3707710"/>
            <a:ext cx="1224000" cy="576000"/>
          </a:xfrm>
          <a:prstGeom prst="wedgeEllipseCallout">
            <a:avLst>
              <a:gd name="adj1" fmla="val -56596"/>
              <a:gd name="adj2" fmla="val -40519"/>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山口県の</a:t>
            </a:r>
            <a:endParaRPr lang="en-US" altLang="ja-JP" sz="1050" b="1" dirty="0">
              <a:solidFill>
                <a:schemeClr val="tx1"/>
              </a:solidFill>
            </a:endParaRPr>
          </a:p>
          <a:p>
            <a:pPr algn="ctr"/>
            <a:r>
              <a:rPr lang="ja-JP" altLang="en-US" sz="1050" b="1" dirty="0">
                <a:solidFill>
                  <a:schemeClr val="tx1"/>
                </a:solidFill>
              </a:rPr>
              <a:t>いいところ</a:t>
            </a:r>
            <a:endParaRPr kumimoji="1" lang="ja-JP" altLang="en-US" sz="1050" b="1" dirty="0">
              <a:solidFill>
                <a:schemeClr val="tx1"/>
              </a:solidFill>
            </a:endParaRPr>
          </a:p>
        </p:txBody>
      </p:sp>
      <p:sp>
        <p:nvSpPr>
          <p:cNvPr id="34" name="吹き出し: 円形 33">
            <a:extLst>
              <a:ext uri="{FF2B5EF4-FFF2-40B4-BE49-F238E27FC236}">
                <a16:creationId xmlns:a16="http://schemas.microsoft.com/office/drawing/2014/main" id="{A4EDF94B-560A-46CB-A0C1-2F3729D0BB27}"/>
              </a:ext>
            </a:extLst>
          </p:cNvPr>
          <p:cNvSpPr/>
          <p:nvPr/>
        </p:nvSpPr>
        <p:spPr>
          <a:xfrm>
            <a:off x="508143" y="3717438"/>
            <a:ext cx="1224000" cy="576000"/>
          </a:xfrm>
          <a:prstGeom prst="wedgeEllipseCallout">
            <a:avLst>
              <a:gd name="adj1" fmla="val 44337"/>
              <a:gd name="adj2" fmla="val -52340"/>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山口県の</a:t>
            </a:r>
            <a:endParaRPr lang="en-US" altLang="ja-JP" sz="1050" b="1" dirty="0">
              <a:solidFill>
                <a:schemeClr val="tx1"/>
              </a:solidFill>
            </a:endParaRPr>
          </a:p>
          <a:p>
            <a:pPr algn="ctr"/>
            <a:r>
              <a:rPr lang="ja-JP" altLang="en-US" sz="1050" b="1" dirty="0">
                <a:solidFill>
                  <a:schemeClr val="tx1"/>
                </a:solidFill>
              </a:rPr>
              <a:t>いいところ</a:t>
            </a:r>
            <a:endParaRPr kumimoji="1" lang="ja-JP" altLang="en-US" sz="1050" b="1" dirty="0">
              <a:solidFill>
                <a:schemeClr val="tx1"/>
              </a:solidFill>
            </a:endParaRPr>
          </a:p>
        </p:txBody>
      </p:sp>
      <p:sp>
        <p:nvSpPr>
          <p:cNvPr id="26" name="テキスト ボックス 25">
            <a:extLst>
              <a:ext uri="{FF2B5EF4-FFF2-40B4-BE49-F238E27FC236}">
                <a16:creationId xmlns:a16="http://schemas.microsoft.com/office/drawing/2014/main" id="{C6FA5E34-D59A-45E3-AFB3-799D92FAAC69}"/>
              </a:ext>
            </a:extLst>
          </p:cNvPr>
          <p:cNvSpPr txBox="1"/>
          <p:nvPr/>
        </p:nvSpPr>
        <p:spPr>
          <a:xfrm rot="20544460">
            <a:off x="2196194" y="139516"/>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仮のお題</a:t>
            </a:r>
          </a:p>
        </p:txBody>
      </p:sp>
    </p:spTree>
    <p:extLst>
      <p:ext uri="{BB962C8B-B14F-4D97-AF65-F5344CB8AC3E}">
        <p14:creationId xmlns:p14="http://schemas.microsoft.com/office/powerpoint/2010/main" val="2446364434"/>
      </p:ext>
    </p:extLst>
  </p:cSld>
  <p:clrMapOvr>
    <a:masterClrMapping/>
  </p:clrMapOvr>
  <mc:AlternateContent xmlns:mc="http://schemas.openxmlformats.org/markup-compatibility/2006" xmlns:p14="http://schemas.microsoft.com/office/powerpoint/2010/main">
    <mc:Choice Requires="p14">
      <p:transition spd="slow" p14:dur="2000" advTm="35768"/>
    </mc:Choice>
    <mc:Fallback xmlns="">
      <p:transition spd="slow" advTm="35768"/>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097B792C-EECA-4722-994E-4DF121F450B9}"/>
              </a:ext>
            </a:extLst>
          </p:cNvPr>
          <p:cNvSpPr txBox="1"/>
          <p:nvPr/>
        </p:nvSpPr>
        <p:spPr>
          <a:xfrm>
            <a:off x="422339" y="5647546"/>
            <a:ext cx="4472699"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lumMod val="85000"/>
                  </a:schemeClr>
                </a:solidFill>
                <a:effectLst/>
                <a:uLnTx/>
                <a:uFillTx/>
                <a:latin typeface="游ゴシック" panose="020B0400000000000000" pitchFamily="50" charset="-128"/>
                <a:ea typeface="游ゴシック" panose="020B0400000000000000" pitchFamily="50" charset="-128"/>
                <a:cs typeface="+mn-cs"/>
              </a:rPr>
              <a:t>C</a:t>
            </a:r>
            <a:r>
              <a:rPr lang="ja-JP" altLang="en-US" sz="2000" b="1" dirty="0">
                <a:solidFill>
                  <a:schemeClr val="bg1">
                    <a:lumMod val="85000"/>
                  </a:schemeClr>
                </a:solidFill>
                <a:latin typeface="游ゴシック" panose="020B0400000000000000" pitchFamily="50" charset="-128"/>
                <a:ea typeface="游ゴシック" panose="020B0400000000000000" pitchFamily="50" charset="-128"/>
              </a:rPr>
              <a:t>さん</a:t>
            </a:r>
            <a:r>
              <a:rPr kumimoji="1" lang="ja-JP" altLang="en-US" sz="2000" b="1" i="0" u="none" strike="noStrike" kern="1200" cap="none" spc="0" normalizeH="0" baseline="0" noProof="0" dirty="0">
                <a:ln>
                  <a:noFill/>
                </a:ln>
                <a:solidFill>
                  <a:schemeClr val="bg1">
                    <a:lumMod val="85000"/>
                  </a:schemeClr>
                </a:solidFill>
                <a:effectLst/>
                <a:uLnTx/>
                <a:uFillTx/>
                <a:latin typeface="游ゴシック" panose="020B0400000000000000" pitchFamily="50" charset="-128"/>
                <a:ea typeface="游ゴシック" panose="020B0400000000000000" pitchFamily="50" charset="-128"/>
                <a:cs typeface="+mn-cs"/>
              </a:rPr>
              <a:t>は</a:t>
            </a:r>
            <a:r>
              <a:rPr kumimoji="1" lang="ja-JP" altLang="en-US" sz="2400" b="1" i="0" u="none" strike="noStrike" kern="1200" cap="none" spc="0" normalizeH="0" baseline="0" noProof="0" dirty="0">
                <a:ln>
                  <a:noFill/>
                </a:ln>
                <a:solidFill>
                  <a:schemeClr val="bg1">
                    <a:lumMod val="85000"/>
                  </a:schemeClr>
                </a:solidFill>
                <a:effectLst/>
                <a:uLnTx/>
                <a:uFillTx/>
                <a:latin typeface="游ゴシック" panose="020B0400000000000000" pitchFamily="50" charset="-128"/>
                <a:ea typeface="游ゴシック" panose="020B0400000000000000" pitchFamily="50" charset="-128"/>
                <a:cs typeface="+mn-cs"/>
              </a:rPr>
              <a:t>否定的、懐疑的な態度</a:t>
            </a:r>
            <a:r>
              <a:rPr kumimoji="1" lang="ja-JP" altLang="en-US" sz="2000" b="1" i="0" u="none" strike="noStrike" kern="1200" cap="none" spc="0" normalizeH="0" baseline="0" noProof="0" dirty="0">
                <a:ln>
                  <a:noFill/>
                </a:ln>
                <a:solidFill>
                  <a:schemeClr val="bg1">
                    <a:lumMod val="85000"/>
                  </a:schemeClr>
                </a:solidFill>
                <a:effectLst/>
                <a:uLnTx/>
                <a:uFillTx/>
                <a:latin typeface="游ゴシック" panose="020B0400000000000000" pitchFamily="50" charset="-128"/>
                <a:ea typeface="游ゴシック" panose="020B0400000000000000" pitchFamily="50" charset="-128"/>
                <a:cs typeface="+mn-cs"/>
              </a:rPr>
              <a:t>で</a:t>
            </a:r>
            <a:endParaRPr kumimoji="1" lang="en-US" altLang="ja-JP" sz="2000" b="1" i="0" u="none" strike="noStrike" kern="1200" cap="none" spc="0" normalizeH="0" baseline="0" noProof="0" dirty="0">
              <a:ln>
                <a:noFill/>
              </a:ln>
              <a:solidFill>
                <a:schemeClr val="bg1">
                  <a:lumMod val="8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chemeClr val="bg1">
                    <a:lumMod val="85000"/>
                  </a:schemeClr>
                </a:solidFill>
                <a:effectLst/>
                <a:uLnTx/>
                <a:uFillTx/>
                <a:latin typeface="游ゴシック" panose="020B0400000000000000" pitchFamily="50" charset="-128"/>
                <a:ea typeface="游ゴシック" panose="020B0400000000000000" pitchFamily="50" charset="-128"/>
                <a:cs typeface="+mn-cs"/>
              </a:rPr>
              <a:t>意見を聞いてください</a:t>
            </a:r>
          </a:p>
        </p:txBody>
      </p:sp>
      <p:sp>
        <p:nvSpPr>
          <p:cNvPr id="9" name="テキスト ボックス 8">
            <a:extLst>
              <a:ext uri="{FF2B5EF4-FFF2-40B4-BE49-F238E27FC236}">
                <a16:creationId xmlns:a16="http://schemas.microsoft.com/office/drawing/2014/main" id="{7F17E690-B4FB-4CD5-98B1-32A83F624B38}"/>
              </a:ext>
            </a:extLst>
          </p:cNvPr>
          <p:cNvSpPr txBox="1"/>
          <p:nvPr/>
        </p:nvSpPr>
        <p:spPr>
          <a:xfrm>
            <a:off x="1130064" y="1389080"/>
            <a:ext cx="3057247" cy="523220"/>
          </a:xfrm>
          <a:prstGeom prst="rect">
            <a:avLst/>
          </a:prstGeom>
          <a:noFill/>
        </p:spPr>
        <p:txBody>
          <a:bodyPr wrap="none" rtlCol="0">
            <a:spAutoFit/>
          </a:bodyPr>
          <a:lstStyle/>
          <a:p>
            <a:pPr algn="ctr"/>
            <a:r>
              <a:rPr kumimoji="1" lang="ja-JP" altLang="en-US" sz="2800" b="1" dirty="0">
                <a:solidFill>
                  <a:schemeClr val="bg1">
                    <a:lumMod val="85000"/>
                  </a:schemeClr>
                </a:solidFill>
                <a:highlight>
                  <a:srgbClr val="FFFF00"/>
                </a:highlight>
              </a:rPr>
              <a:t>否定的な場の体験</a:t>
            </a:r>
          </a:p>
        </p:txBody>
      </p:sp>
      <p:sp>
        <p:nvSpPr>
          <p:cNvPr id="12" name="四角形: 角を丸くする 11">
            <a:extLst>
              <a:ext uri="{FF2B5EF4-FFF2-40B4-BE49-F238E27FC236}">
                <a16:creationId xmlns:a16="http://schemas.microsoft.com/office/drawing/2014/main" id="{E6D0528D-A229-4D09-A81C-0DBFB72C9D1E}"/>
              </a:ext>
            </a:extLst>
          </p:cNvPr>
          <p:cNvSpPr/>
          <p:nvPr/>
        </p:nvSpPr>
        <p:spPr>
          <a:xfrm>
            <a:off x="112143" y="103894"/>
            <a:ext cx="2016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演習タイム①</a:t>
            </a:r>
          </a:p>
        </p:txBody>
      </p:sp>
      <p:grpSp>
        <p:nvGrpSpPr>
          <p:cNvPr id="11" name="グループ化 10">
            <a:extLst>
              <a:ext uri="{FF2B5EF4-FFF2-40B4-BE49-F238E27FC236}">
                <a16:creationId xmlns:a16="http://schemas.microsoft.com/office/drawing/2014/main" id="{624D8A4A-9AE3-4D92-9F41-A49D1C84D64C}"/>
              </a:ext>
            </a:extLst>
          </p:cNvPr>
          <p:cNvGrpSpPr/>
          <p:nvPr/>
        </p:nvGrpSpPr>
        <p:grpSpPr>
          <a:xfrm>
            <a:off x="549524" y="2129259"/>
            <a:ext cx="1569660" cy="1440000"/>
            <a:chOff x="1718216" y="2278013"/>
            <a:chExt cx="1569660" cy="1440000"/>
          </a:xfrm>
        </p:grpSpPr>
        <p:sp>
          <p:nvSpPr>
            <p:cNvPr id="4" name="楕円 3">
              <a:extLst>
                <a:ext uri="{FF2B5EF4-FFF2-40B4-BE49-F238E27FC236}">
                  <a16:creationId xmlns:a16="http://schemas.microsoft.com/office/drawing/2014/main" id="{96900280-4B7D-4D7B-A345-23A6E88A8FD0}"/>
                </a:ext>
              </a:extLst>
            </p:cNvPr>
            <p:cNvSpPr/>
            <p:nvPr/>
          </p:nvSpPr>
          <p:spPr>
            <a:xfrm>
              <a:off x="1783046" y="2278013"/>
              <a:ext cx="1440000" cy="1440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bg1">
                      <a:lumMod val="85000"/>
                    </a:schemeClr>
                  </a:solidFill>
                </a:rPr>
                <a:t>A</a:t>
              </a:r>
              <a:r>
                <a:rPr kumimoji="1" lang="ja-JP" altLang="en-US" sz="2400" b="1" dirty="0">
                  <a:solidFill>
                    <a:schemeClr val="bg1">
                      <a:lumMod val="85000"/>
                    </a:schemeClr>
                  </a:solidFill>
                </a:rPr>
                <a:t>さん</a:t>
              </a:r>
            </a:p>
          </p:txBody>
        </p:sp>
        <p:sp>
          <p:nvSpPr>
            <p:cNvPr id="19" name="テキスト ボックス 18">
              <a:extLst>
                <a:ext uri="{FF2B5EF4-FFF2-40B4-BE49-F238E27FC236}">
                  <a16:creationId xmlns:a16="http://schemas.microsoft.com/office/drawing/2014/main" id="{2C9A4BD0-3E45-422D-9ACB-C3F8435376A2}"/>
                </a:ext>
              </a:extLst>
            </p:cNvPr>
            <p:cNvSpPr txBox="1"/>
            <p:nvPr/>
          </p:nvSpPr>
          <p:spPr>
            <a:xfrm>
              <a:off x="1718216" y="3289962"/>
              <a:ext cx="1569660" cy="369332"/>
            </a:xfrm>
            <a:prstGeom prst="rect">
              <a:avLst/>
            </a:prstGeom>
            <a:noFill/>
          </p:spPr>
          <p:txBody>
            <a:bodyPr wrap="none" rtlCol="0">
              <a:spAutoFit/>
            </a:bodyPr>
            <a:lstStyle/>
            <a:p>
              <a:pPr algn="ctr"/>
              <a:r>
                <a:rPr kumimoji="1" lang="ja-JP" altLang="en-US" b="1" dirty="0">
                  <a:solidFill>
                    <a:schemeClr val="bg1">
                      <a:lumMod val="85000"/>
                    </a:schemeClr>
                  </a:solidFill>
                </a:rPr>
                <a:t>児童・生徒役</a:t>
              </a:r>
            </a:p>
          </p:txBody>
        </p:sp>
      </p:grpSp>
      <p:grpSp>
        <p:nvGrpSpPr>
          <p:cNvPr id="17" name="グループ化 16">
            <a:extLst>
              <a:ext uri="{FF2B5EF4-FFF2-40B4-BE49-F238E27FC236}">
                <a16:creationId xmlns:a16="http://schemas.microsoft.com/office/drawing/2014/main" id="{00752397-F98E-47BA-B7AB-7F39CC5191A6}"/>
              </a:ext>
            </a:extLst>
          </p:cNvPr>
          <p:cNvGrpSpPr/>
          <p:nvPr/>
        </p:nvGrpSpPr>
        <p:grpSpPr>
          <a:xfrm>
            <a:off x="1969169" y="3901047"/>
            <a:ext cx="1440000" cy="1440000"/>
            <a:chOff x="1750631" y="2198702"/>
            <a:chExt cx="1440000" cy="1440000"/>
          </a:xfrm>
        </p:grpSpPr>
        <p:sp>
          <p:nvSpPr>
            <p:cNvPr id="21" name="楕円 20">
              <a:extLst>
                <a:ext uri="{FF2B5EF4-FFF2-40B4-BE49-F238E27FC236}">
                  <a16:creationId xmlns:a16="http://schemas.microsoft.com/office/drawing/2014/main" id="{220C12A1-C198-4D0C-85E8-2D67B22FFE12}"/>
                </a:ext>
              </a:extLst>
            </p:cNvPr>
            <p:cNvSpPr/>
            <p:nvPr/>
          </p:nvSpPr>
          <p:spPr>
            <a:xfrm>
              <a:off x="1750631" y="2198702"/>
              <a:ext cx="1440000" cy="1440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bg1">
                      <a:lumMod val="85000"/>
                    </a:schemeClr>
                  </a:solidFill>
                </a:rPr>
                <a:t>C</a:t>
              </a:r>
              <a:r>
                <a:rPr kumimoji="1" lang="ja-JP" altLang="en-US" sz="2400" b="1" dirty="0">
                  <a:solidFill>
                    <a:schemeClr val="bg1">
                      <a:lumMod val="85000"/>
                    </a:schemeClr>
                  </a:solidFill>
                </a:rPr>
                <a:t>さん</a:t>
              </a:r>
            </a:p>
          </p:txBody>
        </p:sp>
        <p:sp>
          <p:nvSpPr>
            <p:cNvPr id="22" name="テキスト ボックス 21">
              <a:extLst>
                <a:ext uri="{FF2B5EF4-FFF2-40B4-BE49-F238E27FC236}">
                  <a16:creationId xmlns:a16="http://schemas.microsoft.com/office/drawing/2014/main" id="{F8FDDD42-FD83-4D39-90F1-F9BC8DE03C1E}"/>
                </a:ext>
              </a:extLst>
            </p:cNvPr>
            <p:cNvSpPr txBox="1"/>
            <p:nvPr/>
          </p:nvSpPr>
          <p:spPr>
            <a:xfrm>
              <a:off x="2032050" y="3210651"/>
              <a:ext cx="877163" cy="369332"/>
            </a:xfrm>
            <a:prstGeom prst="rect">
              <a:avLst/>
            </a:prstGeom>
            <a:noFill/>
          </p:spPr>
          <p:txBody>
            <a:bodyPr wrap="none" rtlCol="0">
              <a:spAutoFit/>
            </a:bodyPr>
            <a:lstStyle/>
            <a:p>
              <a:pPr algn="ctr"/>
              <a:r>
                <a:rPr lang="ja-JP" altLang="en-US" b="1" dirty="0">
                  <a:solidFill>
                    <a:schemeClr val="bg1">
                      <a:lumMod val="85000"/>
                    </a:schemeClr>
                  </a:solidFill>
                </a:rPr>
                <a:t>先生</a:t>
              </a:r>
              <a:r>
                <a:rPr kumimoji="1" lang="ja-JP" altLang="en-US" b="1" dirty="0">
                  <a:solidFill>
                    <a:schemeClr val="bg1">
                      <a:lumMod val="85000"/>
                    </a:schemeClr>
                  </a:solidFill>
                </a:rPr>
                <a:t>役</a:t>
              </a:r>
            </a:p>
          </p:txBody>
        </p:sp>
      </p:grpSp>
      <p:grpSp>
        <p:nvGrpSpPr>
          <p:cNvPr id="23" name="グループ化 22">
            <a:extLst>
              <a:ext uri="{FF2B5EF4-FFF2-40B4-BE49-F238E27FC236}">
                <a16:creationId xmlns:a16="http://schemas.microsoft.com/office/drawing/2014/main" id="{0D4ADC0C-EBD3-4B5C-995E-2D13D38618C3}"/>
              </a:ext>
            </a:extLst>
          </p:cNvPr>
          <p:cNvGrpSpPr/>
          <p:nvPr/>
        </p:nvGrpSpPr>
        <p:grpSpPr>
          <a:xfrm>
            <a:off x="3259154" y="2127505"/>
            <a:ext cx="1569660" cy="1440000"/>
            <a:chOff x="1718216" y="2278013"/>
            <a:chExt cx="1569660" cy="1440000"/>
          </a:xfrm>
        </p:grpSpPr>
        <p:sp>
          <p:nvSpPr>
            <p:cNvPr id="24" name="楕円 23">
              <a:extLst>
                <a:ext uri="{FF2B5EF4-FFF2-40B4-BE49-F238E27FC236}">
                  <a16:creationId xmlns:a16="http://schemas.microsoft.com/office/drawing/2014/main" id="{C8DC53DE-6E60-480B-8684-AC99080BF573}"/>
                </a:ext>
              </a:extLst>
            </p:cNvPr>
            <p:cNvSpPr/>
            <p:nvPr/>
          </p:nvSpPr>
          <p:spPr>
            <a:xfrm>
              <a:off x="1783046" y="2278013"/>
              <a:ext cx="1440000" cy="1440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bg1">
                      <a:lumMod val="85000"/>
                    </a:schemeClr>
                  </a:solidFill>
                </a:rPr>
                <a:t>B</a:t>
              </a:r>
              <a:r>
                <a:rPr kumimoji="1" lang="ja-JP" altLang="en-US" sz="2400" b="1" dirty="0">
                  <a:solidFill>
                    <a:schemeClr val="bg1">
                      <a:lumMod val="85000"/>
                    </a:schemeClr>
                  </a:solidFill>
                </a:rPr>
                <a:t>さん</a:t>
              </a:r>
            </a:p>
          </p:txBody>
        </p:sp>
        <p:sp>
          <p:nvSpPr>
            <p:cNvPr id="25" name="テキスト ボックス 24">
              <a:extLst>
                <a:ext uri="{FF2B5EF4-FFF2-40B4-BE49-F238E27FC236}">
                  <a16:creationId xmlns:a16="http://schemas.microsoft.com/office/drawing/2014/main" id="{097C1538-1A48-4100-9D9C-1B3125D8D4F2}"/>
                </a:ext>
              </a:extLst>
            </p:cNvPr>
            <p:cNvSpPr txBox="1"/>
            <p:nvPr/>
          </p:nvSpPr>
          <p:spPr>
            <a:xfrm>
              <a:off x="1718216" y="3289962"/>
              <a:ext cx="1569660" cy="369332"/>
            </a:xfrm>
            <a:prstGeom prst="rect">
              <a:avLst/>
            </a:prstGeom>
            <a:noFill/>
          </p:spPr>
          <p:txBody>
            <a:bodyPr wrap="none" rtlCol="0">
              <a:spAutoFit/>
            </a:bodyPr>
            <a:lstStyle/>
            <a:p>
              <a:pPr algn="ctr"/>
              <a:r>
                <a:rPr kumimoji="1" lang="ja-JP" altLang="en-US" b="1" dirty="0">
                  <a:solidFill>
                    <a:schemeClr val="bg1">
                      <a:lumMod val="85000"/>
                    </a:schemeClr>
                  </a:solidFill>
                </a:rPr>
                <a:t>児童・生徒役</a:t>
              </a:r>
            </a:p>
          </p:txBody>
        </p:sp>
      </p:grpSp>
      <p:pic>
        <p:nvPicPr>
          <p:cNvPr id="1026" name="Picture 2" descr="怒る女性のイラスト（段階1）">
            <a:extLst>
              <a:ext uri="{FF2B5EF4-FFF2-40B4-BE49-F238E27FC236}">
                <a16:creationId xmlns:a16="http://schemas.microsoft.com/office/drawing/2014/main" id="{354612E6-BDF6-492E-9B9B-0CB5A643CB14}"/>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3020801" y="4482634"/>
            <a:ext cx="776736" cy="104400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直線矢印コネクタ 26">
            <a:extLst>
              <a:ext uri="{FF2B5EF4-FFF2-40B4-BE49-F238E27FC236}">
                <a16:creationId xmlns:a16="http://schemas.microsoft.com/office/drawing/2014/main" id="{69918689-3EBF-4AFF-90E0-48D08FA6DE20}"/>
              </a:ext>
            </a:extLst>
          </p:cNvPr>
          <p:cNvCxnSpPr>
            <a:stCxn id="4" idx="4"/>
            <a:endCxn id="21" idx="1"/>
          </p:cNvCxnSpPr>
          <p:nvPr/>
        </p:nvCxnSpPr>
        <p:spPr>
          <a:xfrm>
            <a:off x="1334354" y="3569259"/>
            <a:ext cx="845698" cy="542671"/>
          </a:xfrm>
          <a:prstGeom prst="straightConnector1">
            <a:avLst/>
          </a:prstGeom>
          <a:ln w="19050">
            <a:solidFill>
              <a:schemeClr val="bg1">
                <a:lumMod val="8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直線矢印コネクタ 30">
            <a:extLst>
              <a:ext uri="{FF2B5EF4-FFF2-40B4-BE49-F238E27FC236}">
                <a16:creationId xmlns:a16="http://schemas.microsoft.com/office/drawing/2014/main" id="{6BFBC6BA-0B30-468E-9295-C3BAC38C2DDA}"/>
              </a:ext>
            </a:extLst>
          </p:cNvPr>
          <p:cNvCxnSpPr>
            <a:stCxn id="24" idx="4"/>
            <a:endCxn id="21" idx="7"/>
          </p:cNvCxnSpPr>
          <p:nvPr/>
        </p:nvCxnSpPr>
        <p:spPr>
          <a:xfrm flipH="1">
            <a:off x="3198286" y="3567505"/>
            <a:ext cx="845698" cy="544425"/>
          </a:xfrm>
          <a:prstGeom prst="straightConnector1">
            <a:avLst/>
          </a:prstGeom>
          <a:ln w="19050">
            <a:solidFill>
              <a:schemeClr val="bg1">
                <a:lumMod val="85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24" name="吹き出し: 円形 1023">
            <a:extLst>
              <a:ext uri="{FF2B5EF4-FFF2-40B4-BE49-F238E27FC236}">
                <a16:creationId xmlns:a16="http://schemas.microsoft.com/office/drawing/2014/main" id="{6C1F9C9C-30E0-4C7E-A1F9-8CD841315647}"/>
              </a:ext>
            </a:extLst>
          </p:cNvPr>
          <p:cNvSpPr/>
          <p:nvPr/>
        </p:nvSpPr>
        <p:spPr>
          <a:xfrm>
            <a:off x="3632371" y="3707710"/>
            <a:ext cx="1224000" cy="576000"/>
          </a:xfrm>
          <a:prstGeom prst="wedgeEllipseCallout">
            <a:avLst>
              <a:gd name="adj1" fmla="val -56596"/>
              <a:gd name="adj2" fmla="val -40519"/>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lumMod val="85000"/>
                  </a:schemeClr>
                </a:solidFill>
              </a:rPr>
              <a:t>山口県の</a:t>
            </a:r>
            <a:endParaRPr lang="en-US" altLang="ja-JP" sz="1050" b="1" dirty="0">
              <a:solidFill>
                <a:schemeClr val="bg1">
                  <a:lumMod val="85000"/>
                </a:schemeClr>
              </a:solidFill>
            </a:endParaRPr>
          </a:p>
          <a:p>
            <a:pPr algn="ctr"/>
            <a:r>
              <a:rPr lang="ja-JP" altLang="en-US" sz="1050" b="1" dirty="0">
                <a:solidFill>
                  <a:schemeClr val="bg1">
                    <a:lumMod val="85000"/>
                  </a:schemeClr>
                </a:solidFill>
              </a:rPr>
              <a:t>いいところ</a:t>
            </a:r>
            <a:endParaRPr kumimoji="1" lang="ja-JP" altLang="en-US" sz="1050" b="1" dirty="0">
              <a:solidFill>
                <a:schemeClr val="bg1">
                  <a:lumMod val="85000"/>
                </a:schemeClr>
              </a:solidFill>
            </a:endParaRPr>
          </a:p>
        </p:txBody>
      </p:sp>
      <p:sp>
        <p:nvSpPr>
          <p:cNvPr id="34" name="吹き出し: 円形 33">
            <a:extLst>
              <a:ext uri="{FF2B5EF4-FFF2-40B4-BE49-F238E27FC236}">
                <a16:creationId xmlns:a16="http://schemas.microsoft.com/office/drawing/2014/main" id="{A4EDF94B-560A-46CB-A0C1-2F3729D0BB27}"/>
              </a:ext>
            </a:extLst>
          </p:cNvPr>
          <p:cNvSpPr/>
          <p:nvPr/>
        </p:nvSpPr>
        <p:spPr>
          <a:xfrm>
            <a:off x="508143" y="3717438"/>
            <a:ext cx="1224000" cy="576000"/>
          </a:xfrm>
          <a:prstGeom prst="wedgeEllipseCallout">
            <a:avLst>
              <a:gd name="adj1" fmla="val 44337"/>
              <a:gd name="adj2" fmla="val -52340"/>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bg1">
                    <a:lumMod val="85000"/>
                  </a:schemeClr>
                </a:solidFill>
              </a:rPr>
              <a:t>山口県の</a:t>
            </a:r>
            <a:endParaRPr lang="en-US" altLang="ja-JP" sz="1050" b="1" dirty="0">
              <a:solidFill>
                <a:schemeClr val="bg1">
                  <a:lumMod val="85000"/>
                </a:schemeClr>
              </a:solidFill>
            </a:endParaRPr>
          </a:p>
          <a:p>
            <a:pPr algn="ctr"/>
            <a:r>
              <a:rPr lang="ja-JP" altLang="en-US" sz="1050" b="1" dirty="0">
                <a:solidFill>
                  <a:schemeClr val="bg1">
                    <a:lumMod val="85000"/>
                  </a:schemeClr>
                </a:solidFill>
              </a:rPr>
              <a:t>いいところ</a:t>
            </a:r>
            <a:endParaRPr kumimoji="1" lang="ja-JP" altLang="en-US" sz="1050" b="1" dirty="0">
              <a:solidFill>
                <a:schemeClr val="bg1">
                  <a:lumMod val="85000"/>
                </a:schemeClr>
              </a:solidFill>
            </a:endParaRPr>
          </a:p>
        </p:txBody>
      </p:sp>
      <p:sp>
        <p:nvSpPr>
          <p:cNvPr id="26" name="矢印: 右 25">
            <a:extLst>
              <a:ext uri="{FF2B5EF4-FFF2-40B4-BE49-F238E27FC236}">
                <a16:creationId xmlns:a16="http://schemas.microsoft.com/office/drawing/2014/main" id="{98D5EE25-7D62-4A1C-A93F-4E7AEF8D9CB0}"/>
              </a:ext>
            </a:extLst>
          </p:cNvPr>
          <p:cNvSpPr/>
          <p:nvPr/>
        </p:nvSpPr>
        <p:spPr>
          <a:xfrm>
            <a:off x="5196000" y="3193594"/>
            <a:ext cx="1800000" cy="1008000"/>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游ゴシック" panose="020F0502020204030204"/>
                <a:ea typeface="游ゴシック" panose="020B0400000000000000" pitchFamily="50" charset="-128"/>
              </a:rPr>
              <a:t>役割交代</a:t>
            </a:r>
            <a:endPar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8" name="テキスト ボックス 27">
            <a:extLst>
              <a:ext uri="{FF2B5EF4-FFF2-40B4-BE49-F238E27FC236}">
                <a16:creationId xmlns:a16="http://schemas.microsoft.com/office/drawing/2014/main" id="{58781DCE-6CB9-443D-B3D7-90FB2E18E061}"/>
              </a:ext>
            </a:extLst>
          </p:cNvPr>
          <p:cNvSpPr txBox="1"/>
          <p:nvPr/>
        </p:nvSpPr>
        <p:spPr>
          <a:xfrm>
            <a:off x="7300589" y="5644303"/>
            <a:ext cx="4464684"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ja-JP" sz="2000" b="1" dirty="0">
                <a:solidFill>
                  <a:prstClr val="black"/>
                </a:solidFill>
                <a:latin typeface="游ゴシック" panose="020B0400000000000000" pitchFamily="50" charset="-128"/>
                <a:ea typeface="游ゴシック" panose="020B0400000000000000" pitchFamily="50" charset="-128"/>
              </a:rPr>
              <a:t>A</a:t>
            </a:r>
            <a:r>
              <a:rPr lang="ja-JP" altLang="en-US" sz="2000" b="1" dirty="0">
                <a:solidFill>
                  <a:prstClr val="black"/>
                </a:solidFill>
                <a:latin typeface="游ゴシック" panose="020B0400000000000000" pitchFamily="50" charset="-128"/>
                <a:ea typeface="游ゴシック" panose="020B0400000000000000" pitchFamily="50" charset="-128"/>
              </a:rPr>
              <a:t>さん</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a:t>
            </a:r>
            <a:r>
              <a:rPr kumimoji="1" lang="ja-JP" altLang="en-US" sz="2400" b="1" i="0" u="none" strike="noStrike" kern="1200" cap="none" spc="0" normalizeH="0" baseline="0" noProof="0" dirty="0">
                <a:ln>
                  <a:noFill/>
                </a:ln>
                <a:solidFill>
                  <a:srgbClr val="FF66CC"/>
                </a:solidFill>
                <a:effectLst/>
                <a:uLnTx/>
                <a:uFillTx/>
                <a:latin typeface="游ゴシック" panose="020B0400000000000000" pitchFamily="50" charset="-128"/>
                <a:ea typeface="游ゴシック" panose="020B0400000000000000" pitchFamily="50" charset="-128"/>
                <a:cs typeface="+mn-cs"/>
              </a:rPr>
              <a:t>肯定的・共感的な態度</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で</a:t>
            </a:r>
            <a:endPar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意見を聞いてください</a:t>
            </a:r>
          </a:p>
        </p:txBody>
      </p:sp>
      <p:sp>
        <p:nvSpPr>
          <p:cNvPr id="29" name="テキスト ボックス 28">
            <a:extLst>
              <a:ext uri="{FF2B5EF4-FFF2-40B4-BE49-F238E27FC236}">
                <a16:creationId xmlns:a16="http://schemas.microsoft.com/office/drawing/2014/main" id="{A11DFB8D-878E-4CB0-AA78-900969907B51}"/>
              </a:ext>
            </a:extLst>
          </p:cNvPr>
          <p:cNvSpPr txBox="1"/>
          <p:nvPr/>
        </p:nvSpPr>
        <p:spPr>
          <a:xfrm>
            <a:off x="3599111" y="6477711"/>
            <a:ext cx="8414483" cy="338554"/>
          </a:xfrm>
          <a:prstGeom prst="rect">
            <a:avLst/>
          </a:prstGeom>
          <a:noFill/>
        </p:spPr>
        <p:txBody>
          <a:bodyPr wrap="none" rtlCol="0">
            <a:spAutoFit/>
          </a:bodyPr>
          <a:lstStyle/>
          <a:p>
            <a:pPr algn="r"/>
            <a:r>
              <a:rPr kumimoji="1" lang="en-US" altLang="ja-JP" sz="1600" dirty="0"/>
              <a:t>※</a:t>
            </a:r>
            <a:r>
              <a:rPr lang="en-US" altLang="ja-JP" sz="1600" dirty="0"/>
              <a:t>2</a:t>
            </a:r>
            <a:r>
              <a:rPr kumimoji="1" lang="ja-JP" altLang="en-US" sz="1600" dirty="0"/>
              <a:t>人</a:t>
            </a:r>
            <a:r>
              <a:rPr kumimoji="1" lang="en-US" altLang="ja-JP" sz="1600" dirty="0"/>
              <a:t>1</a:t>
            </a:r>
            <a:r>
              <a:rPr kumimoji="1" lang="ja-JP" altLang="en-US" sz="1600" dirty="0"/>
              <a:t>組で演習を行う場合は、先生役と児童・生徒役をそれぞれ一人で行ってください。</a:t>
            </a:r>
          </a:p>
        </p:txBody>
      </p:sp>
      <p:sp>
        <p:nvSpPr>
          <p:cNvPr id="30" name="テキスト ボックス 29">
            <a:extLst>
              <a:ext uri="{FF2B5EF4-FFF2-40B4-BE49-F238E27FC236}">
                <a16:creationId xmlns:a16="http://schemas.microsoft.com/office/drawing/2014/main" id="{F3346F10-F0FA-4295-9765-6CDA471CF7E2}"/>
              </a:ext>
            </a:extLst>
          </p:cNvPr>
          <p:cNvSpPr txBox="1"/>
          <p:nvPr/>
        </p:nvSpPr>
        <p:spPr>
          <a:xfrm>
            <a:off x="8004307" y="1385837"/>
            <a:ext cx="3057247" cy="523220"/>
          </a:xfrm>
          <a:prstGeom prst="rect">
            <a:avLst/>
          </a:prstGeom>
          <a:noFill/>
        </p:spPr>
        <p:txBody>
          <a:bodyPr wrap="none" rtlCol="0">
            <a:spAutoFit/>
          </a:bodyPr>
          <a:lstStyle/>
          <a:p>
            <a:pPr algn="ctr"/>
            <a:r>
              <a:rPr kumimoji="1" lang="ja-JP" altLang="en-US" sz="2800" b="1" dirty="0">
                <a:solidFill>
                  <a:srgbClr val="FF66CC"/>
                </a:solidFill>
                <a:highlight>
                  <a:srgbClr val="FFFF00"/>
                </a:highlight>
              </a:rPr>
              <a:t>肯定的</a:t>
            </a:r>
            <a:r>
              <a:rPr kumimoji="1" lang="ja-JP" altLang="en-US" sz="2800" b="1" dirty="0">
                <a:highlight>
                  <a:srgbClr val="FFFF00"/>
                </a:highlight>
              </a:rPr>
              <a:t>な</a:t>
            </a:r>
            <a:r>
              <a:rPr lang="ja-JP" altLang="en-US" sz="2800" b="1" dirty="0">
                <a:highlight>
                  <a:srgbClr val="FFFF00"/>
                </a:highlight>
              </a:rPr>
              <a:t>場の</a:t>
            </a:r>
            <a:r>
              <a:rPr kumimoji="1" lang="ja-JP" altLang="en-US" sz="2800" b="1" dirty="0">
                <a:highlight>
                  <a:srgbClr val="FFFF00"/>
                </a:highlight>
              </a:rPr>
              <a:t>体験</a:t>
            </a:r>
          </a:p>
        </p:txBody>
      </p:sp>
      <p:sp>
        <p:nvSpPr>
          <p:cNvPr id="32" name="テキスト ボックス 31">
            <a:extLst>
              <a:ext uri="{FF2B5EF4-FFF2-40B4-BE49-F238E27FC236}">
                <a16:creationId xmlns:a16="http://schemas.microsoft.com/office/drawing/2014/main" id="{400A916E-5FAE-46A2-AD9A-6A6133DCF39F}"/>
              </a:ext>
            </a:extLst>
          </p:cNvPr>
          <p:cNvSpPr txBox="1"/>
          <p:nvPr/>
        </p:nvSpPr>
        <p:spPr>
          <a:xfrm rot="20151159">
            <a:off x="7223431" y="1475674"/>
            <a:ext cx="84510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2</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分間</a:t>
            </a:r>
          </a:p>
        </p:txBody>
      </p:sp>
      <p:grpSp>
        <p:nvGrpSpPr>
          <p:cNvPr id="33" name="グループ化 32">
            <a:extLst>
              <a:ext uri="{FF2B5EF4-FFF2-40B4-BE49-F238E27FC236}">
                <a16:creationId xmlns:a16="http://schemas.microsoft.com/office/drawing/2014/main" id="{DBE798CF-F5AA-47ED-B1AF-4772097DB914}"/>
              </a:ext>
            </a:extLst>
          </p:cNvPr>
          <p:cNvGrpSpPr/>
          <p:nvPr/>
        </p:nvGrpSpPr>
        <p:grpSpPr>
          <a:xfrm>
            <a:off x="7488596" y="2126016"/>
            <a:ext cx="1440000" cy="1440000"/>
            <a:chOff x="1783046" y="2278013"/>
            <a:chExt cx="1440000" cy="1440000"/>
          </a:xfrm>
        </p:grpSpPr>
        <p:sp>
          <p:nvSpPr>
            <p:cNvPr id="35" name="楕円 34">
              <a:extLst>
                <a:ext uri="{FF2B5EF4-FFF2-40B4-BE49-F238E27FC236}">
                  <a16:creationId xmlns:a16="http://schemas.microsoft.com/office/drawing/2014/main" id="{91F3D1D4-3929-4B68-855B-BFD818536257}"/>
                </a:ext>
              </a:extLst>
            </p:cNvPr>
            <p:cNvSpPr/>
            <p:nvPr/>
          </p:nvSpPr>
          <p:spPr>
            <a:xfrm>
              <a:off x="1783046" y="2278013"/>
              <a:ext cx="1440000" cy="1440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A</a:t>
              </a:r>
              <a:r>
                <a:rPr kumimoji="1" lang="ja-JP" altLang="en-US" sz="2400" b="1" dirty="0">
                  <a:solidFill>
                    <a:schemeClr val="tx1"/>
                  </a:solidFill>
                </a:rPr>
                <a:t>さん</a:t>
              </a:r>
            </a:p>
          </p:txBody>
        </p:sp>
        <p:sp>
          <p:nvSpPr>
            <p:cNvPr id="36" name="テキスト ボックス 35">
              <a:extLst>
                <a:ext uri="{FF2B5EF4-FFF2-40B4-BE49-F238E27FC236}">
                  <a16:creationId xmlns:a16="http://schemas.microsoft.com/office/drawing/2014/main" id="{0437D0A6-EE22-4F41-82B8-80FD55E92172}"/>
                </a:ext>
              </a:extLst>
            </p:cNvPr>
            <p:cNvSpPr txBox="1"/>
            <p:nvPr/>
          </p:nvSpPr>
          <p:spPr>
            <a:xfrm>
              <a:off x="2064463" y="3289962"/>
              <a:ext cx="877163" cy="369332"/>
            </a:xfrm>
            <a:prstGeom prst="rect">
              <a:avLst/>
            </a:prstGeom>
            <a:noFill/>
          </p:spPr>
          <p:txBody>
            <a:bodyPr wrap="none" rtlCol="0">
              <a:spAutoFit/>
            </a:bodyPr>
            <a:lstStyle/>
            <a:p>
              <a:pPr algn="ctr"/>
              <a:r>
                <a:rPr kumimoji="1" lang="ja-JP" altLang="en-US" b="1" dirty="0">
                  <a:solidFill>
                    <a:srgbClr val="FF0000"/>
                  </a:solidFill>
                </a:rPr>
                <a:t>先生</a:t>
              </a:r>
              <a:r>
                <a:rPr kumimoji="1" lang="ja-JP" altLang="en-US" b="1" dirty="0"/>
                <a:t>役</a:t>
              </a:r>
            </a:p>
          </p:txBody>
        </p:sp>
      </p:grpSp>
      <p:grpSp>
        <p:nvGrpSpPr>
          <p:cNvPr id="37" name="グループ化 36">
            <a:extLst>
              <a:ext uri="{FF2B5EF4-FFF2-40B4-BE49-F238E27FC236}">
                <a16:creationId xmlns:a16="http://schemas.microsoft.com/office/drawing/2014/main" id="{40833CC1-C33C-4FE7-931E-B171F3778476}"/>
              </a:ext>
            </a:extLst>
          </p:cNvPr>
          <p:cNvGrpSpPr/>
          <p:nvPr/>
        </p:nvGrpSpPr>
        <p:grpSpPr>
          <a:xfrm>
            <a:off x="8778582" y="3897804"/>
            <a:ext cx="1569660" cy="1440000"/>
            <a:chOff x="1685802" y="2198702"/>
            <a:chExt cx="1569660" cy="1440000"/>
          </a:xfrm>
        </p:grpSpPr>
        <p:sp>
          <p:nvSpPr>
            <p:cNvPr id="38" name="楕円 37">
              <a:extLst>
                <a:ext uri="{FF2B5EF4-FFF2-40B4-BE49-F238E27FC236}">
                  <a16:creationId xmlns:a16="http://schemas.microsoft.com/office/drawing/2014/main" id="{89DF7AF8-CCAB-4EC5-8921-ADF4B8732246}"/>
                </a:ext>
              </a:extLst>
            </p:cNvPr>
            <p:cNvSpPr/>
            <p:nvPr/>
          </p:nvSpPr>
          <p:spPr>
            <a:xfrm>
              <a:off x="1750631" y="2198702"/>
              <a:ext cx="1440000" cy="1440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400" b="1" dirty="0">
                  <a:solidFill>
                    <a:schemeClr val="tx1"/>
                  </a:solidFill>
                </a:rPr>
                <a:t>C</a:t>
              </a:r>
              <a:r>
                <a:rPr kumimoji="1" lang="ja-JP" altLang="en-US" sz="2400" b="1" dirty="0">
                  <a:solidFill>
                    <a:schemeClr val="tx1"/>
                  </a:solidFill>
                </a:rPr>
                <a:t>さん</a:t>
              </a:r>
            </a:p>
          </p:txBody>
        </p:sp>
        <p:sp>
          <p:nvSpPr>
            <p:cNvPr id="39" name="テキスト ボックス 38">
              <a:extLst>
                <a:ext uri="{FF2B5EF4-FFF2-40B4-BE49-F238E27FC236}">
                  <a16:creationId xmlns:a16="http://schemas.microsoft.com/office/drawing/2014/main" id="{10CF5A82-7C48-4098-B6FB-246DDB256FC8}"/>
                </a:ext>
              </a:extLst>
            </p:cNvPr>
            <p:cNvSpPr txBox="1"/>
            <p:nvPr/>
          </p:nvSpPr>
          <p:spPr>
            <a:xfrm>
              <a:off x="1685802" y="3210651"/>
              <a:ext cx="1569660" cy="369332"/>
            </a:xfrm>
            <a:prstGeom prst="rect">
              <a:avLst/>
            </a:prstGeom>
            <a:noFill/>
          </p:spPr>
          <p:txBody>
            <a:bodyPr wrap="none" rtlCol="0">
              <a:spAutoFit/>
            </a:bodyPr>
            <a:lstStyle/>
            <a:p>
              <a:pPr algn="ctr"/>
              <a:r>
                <a:rPr kumimoji="1" lang="ja-JP" altLang="en-US" b="1" dirty="0"/>
                <a:t>児童・生徒役</a:t>
              </a:r>
            </a:p>
          </p:txBody>
        </p:sp>
      </p:grpSp>
      <p:grpSp>
        <p:nvGrpSpPr>
          <p:cNvPr id="40" name="グループ化 39">
            <a:extLst>
              <a:ext uri="{FF2B5EF4-FFF2-40B4-BE49-F238E27FC236}">
                <a16:creationId xmlns:a16="http://schemas.microsoft.com/office/drawing/2014/main" id="{83C2C0FB-3026-42E5-9C85-4CC4B25585EC}"/>
              </a:ext>
            </a:extLst>
          </p:cNvPr>
          <p:cNvGrpSpPr/>
          <p:nvPr/>
        </p:nvGrpSpPr>
        <p:grpSpPr>
          <a:xfrm>
            <a:off x="10133396" y="2124262"/>
            <a:ext cx="1569660" cy="1440000"/>
            <a:chOff x="1718216" y="2278013"/>
            <a:chExt cx="1569660" cy="1440000"/>
          </a:xfrm>
        </p:grpSpPr>
        <p:sp>
          <p:nvSpPr>
            <p:cNvPr id="41" name="楕円 40">
              <a:extLst>
                <a:ext uri="{FF2B5EF4-FFF2-40B4-BE49-F238E27FC236}">
                  <a16:creationId xmlns:a16="http://schemas.microsoft.com/office/drawing/2014/main" id="{2CCB1669-C832-4E92-BD92-41E3F3328B73}"/>
                </a:ext>
              </a:extLst>
            </p:cNvPr>
            <p:cNvSpPr/>
            <p:nvPr/>
          </p:nvSpPr>
          <p:spPr>
            <a:xfrm>
              <a:off x="1783046" y="2278013"/>
              <a:ext cx="1440000" cy="1440000"/>
            </a:xfrm>
            <a:prstGeom prst="ellipse">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a:solidFill>
                    <a:schemeClr val="tx1"/>
                  </a:solidFill>
                </a:rPr>
                <a:t>B</a:t>
              </a:r>
              <a:r>
                <a:rPr kumimoji="1" lang="ja-JP" altLang="en-US" sz="2400" b="1" dirty="0">
                  <a:solidFill>
                    <a:schemeClr val="tx1"/>
                  </a:solidFill>
                </a:rPr>
                <a:t>さん</a:t>
              </a:r>
            </a:p>
          </p:txBody>
        </p:sp>
        <p:sp>
          <p:nvSpPr>
            <p:cNvPr id="42" name="テキスト ボックス 41">
              <a:extLst>
                <a:ext uri="{FF2B5EF4-FFF2-40B4-BE49-F238E27FC236}">
                  <a16:creationId xmlns:a16="http://schemas.microsoft.com/office/drawing/2014/main" id="{1601383C-9567-4F58-87FE-D7AD195F27AD}"/>
                </a:ext>
              </a:extLst>
            </p:cNvPr>
            <p:cNvSpPr txBox="1"/>
            <p:nvPr/>
          </p:nvSpPr>
          <p:spPr>
            <a:xfrm>
              <a:off x="1718216" y="3289962"/>
              <a:ext cx="1569660" cy="369332"/>
            </a:xfrm>
            <a:prstGeom prst="rect">
              <a:avLst/>
            </a:prstGeom>
            <a:noFill/>
          </p:spPr>
          <p:txBody>
            <a:bodyPr wrap="none" rtlCol="0">
              <a:spAutoFit/>
            </a:bodyPr>
            <a:lstStyle/>
            <a:p>
              <a:pPr algn="ctr"/>
              <a:r>
                <a:rPr kumimoji="1" lang="ja-JP" altLang="en-US" b="1" dirty="0"/>
                <a:t>児童・生徒役</a:t>
              </a:r>
            </a:p>
          </p:txBody>
        </p:sp>
      </p:grpSp>
      <p:cxnSp>
        <p:nvCxnSpPr>
          <p:cNvPr id="44" name="直線矢印コネクタ 43">
            <a:extLst>
              <a:ext uri="{FF2B5EF4-FFF2-40B4-BE49-F238E27FC236}">
                <a16:creationId xmlns:a16="http://schemas.microsoft.com/office/drawing/2014/main" id="{9991A969-7C60-4B81-B959-23442FC7C8F9}"/>
              </a:ext>
            </a:extLst>
          </p:cNvPr>
          <p:cNvCxnSpPr>
            <a:cxnSpLocks/>
          </p:cNvCxnSpPr>
          <p:nvPr/>
        </p:nvCxnSpPr>
        <p:spPr>
          <a:xfrm flipH="1" flipV="1">
            <a:off x="8208596" y="3566016"/>
            <a:ext cx="845698" cy="542671"/>
          </a:xfrm>
          <a:prstGeom prst="straightConnector1">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5" name="直線矢印コネクタ 44">
            <a:extLst>
              <a:ext uri="{FF2B5EF4-FFF2-40B4-BE49-F238E27FC236}">
                <a16:creationId xmlns:a16="http://schemas.microsoft.com/office/drawing/2014/main" id="{433B937B-1871-41EB-BAA3-8D77E9901225}"/>
              </a:ext>
            </a:extLst>
          </p:cNvPr>
          <p:cNvCxnSpPr>
            <a:cxnSpLocks/>
            <a:stCxn id="41" idx="2"/>
            <a:endCxn id="35" idx="6"/>
          </p:cNvCxnSpPr>
          <p:nvPr/>
        </p:nvCxnSpPr>
        <p:spPr>
          <a:xfrm flipH="1">
            <a:off x="8928596" y="2844262"/>
            <a:ext cx="1269630" cy="1754"/>
          </a:xfrm>
          <a:prstGeom prst="straightConnector1">
            <a:avLst/>
          </a:prstGeom>
          <a:ln w="19050">
            <a:solidFill>
              <a:schemeClr val="bg1">
                <a:lumMod val="5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6" name="吹き出し: 円形 45">
            <a:extLst>
              <a:ext uri="{FF2B5EF4-FFF2-40B4-BE49-F238E27FC236}">
                <a16:creationId xmlns:a16="http://schemas.microsoft.com/office/drawing/2014/main" id="{1DE73299-05C6-40BE-B1A8-FFE5C107714A}"/>
              </a:ext>
            </a:extLst>
          </p:cNvPr>
          <p:cNvSpPr/>
          <p:nvPr/>
        </p:nvSpPr>
        <p:spPr>
          <a:xfrm>
            <a:off x="9124830" y="2215556"/>
            <a:ext cx="1224000" cy="576000"/>
          </a:xfrm>
          <a:prstGeom prst="wedgeEllipseCallout">
            <a:avLst>
              <a:gd name="adj1" fmla="val -36728"/>
              <a:gd name="adj2" fmla="val 65878"/>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山口県の</a:t>
            </a:r>
            <a:endParaRPr lang="en-US" altLang="ja-JP" sz="1050" b="1" dirty="0">
              <a:solidFill>
                <a:schemeClr val="tx1"/>
              </a:solidFill>
            </a:endParaRPr>
          </a:p>
          <a:p>
            <a:pPr algn="ctr"/>
            <a:r>
              <a:rPr lang="ja-JP" altLang="en-US" sz="1050" b="1" dirty="0">
                <a:solidFill>
                  <a:schemeClr val="tx1"/>
                </a:solidFill>
              </a:rPr>
              <a:t>いいところ</a:t>
            </a:r>
            <a:endParaRPr kumimoji="1" lang="ja-JP" altLang="en-US" sz="1050" b="1" dirty="0">
              <a:solidFill>
                <a:schemeClr val="tx1"/>
              </a:solidFill>
            </a:endParaRPr>
          </a:p>
        </p:txBody>
      </p:sp>
      <p:sp>
        <p:nvSpPr>
          <p:cNvPr id="47" name="吹き出し: 円形 46">
            <a:extLst>
              <a:ext uri="{FF2B5EF4-FFF2-40B4-BE49-F238E27FC236}">
                <a16:creationId xmlns:a16="http://schemas.microsoft.com/office/drawing/2014/main" id="{A4A96D6A-0FBD-461E-B2F5-5E25A26CD49C}"/>
              </a:ext>
            </a:extLst>
          </p:cNvPr>
          <p:cNvSpPr/>
          <p:nvPr/>
        </p:nvSpPr>
        <p:spPr>
          <a:xfrm>
            <a:off x="7507810" y="3833855"/>
            <a:ext cx="1224000" cy="576000"/>
          </a:xfrm>
          <a:prstGeom prst="wedgeEllipseCallout">
            <a:avLst>
              <a:gd name="adj1" fmla="val 44337"/>
              <a:gd name="adj2" fmla="val -52340"/>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b="1" dirty="0">
                <a:solidFill>
                  <a:schemeClr val="tx1"/>
                </a:solidFill>
              </a:rPr>
              <a:t>山口県の</a:t>
            </a:r>
            <a:endParaRPr lang="en-US" altLang="ja-JP" sz="1050" b="1" dirty="0">
              <a:solidFill>
                <a:schemeClr val="tx1"/>
              </a:solidFill>
            </a:endParaRPr>
          </a:p>
          <a:p>
            <a:pPr algn="ctr"/>
            <a:r>
              <a:rPr lang="ja-JP" altLang="en-US" sz="1050" b="1" dirty="0">
                <a:solidFill>
                  <a:schemeClr val="tx1"/>
                </a:solidFill>
              </a:rPr>
              <a:t>いいところ</a:t>
            </a:r>
            <a:endParaRPr kumimoji="1" lang="ja-JP" altLang="en-US" sz="1050" b="1" dirty="0">
              <a:solidFill>
                <a:schemeClr val="tx1"/>
              </a:solidFill>
            </a:endParaRPr>
          </a:p>
        </p:txBody>
      </p:sp>
      <p:pic>
        <p:nvPicPr>
          <p:cNvPr id="48" name="図 47">
            <a:extLst>
              <a:ext uri="{FF2B5EF4-FFF2-40B4-BE49-F238E27FC236}">
                <a16:creationId xmlns:a16="http://schemas.microsoft.com/office/drawing/2014/main" id="{5CC56076-D678-4D6C-840A-258CE11FEA46}"/>
              </a:ext>
            </a:extLst>
          </p:cNvPr>
          <p:cNvPicPr>
            <a:picLocks noChangeAspect="1"/>
          </p:cNvPicPr>
          <p:nvPr/>
        </p:nvPicPr>
        <p:blipFill>
          <a:blip r:embed="rId4"/>
          <a:stretch>
            <a:fillRect/>
          </a:stretch>
        </p:blipFill>
        <p:spPr>
          <a:xfrm>
            <a:off x="7002111" y="2208060"/>
            <a:ext cx="776736" cy="1044000"/>
          </a:xfrm>
          <a:prstGeom prst="rect">
            <a:avLst/>
          </a:prstGeom>
        </p:spPr>
      </p:pic>
      <p:sp>
        <p:nvSpPr>
          <p:cNvPr id="49" name="テキスト ボックス 48">
            <a:extLst>
              <a:ext uri="{FF2B5EF4-FFF2-40B4-BE49-F238E27FC236}">
                <a16:creationId xmlns:a16="http://schemas.microsoft.com/office/drawing/2014/main" id="{4F84CC5C-C322-423E-B530-A4AFF6B8FA20}"/>
              </a:ext>
            </a:extLst>
          </p:cNvPr>
          <p:cNvSpPr txBox="1"/>
          <p:nvPr/>
        </p:nvSpPr>
        <p:spPr>
          <a:xfrm rot="20151159">
            <a:off x="281094" y="1459459"/>
            <a:ext cx="84510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chemeClr val="bg1">
                    <a:lumMod val="85000"/>
                  </a:schemeClr>
                </a:solidFill>
                <a:effectLst/>
                <a:uLnTx/>
                <a:uFillTx/>
                <a:latin typeface="游ゴシック" panose="020B0400000000000000" pitchFamily="50" charset="-128"/>
                <a:ea typeface="游ゴシック" panose="020B0400000000000000" pitchFamily="50" charset="-128"/>
                <a:cs typeface="+mn-cs"/>
              </a:rPr>
              <a:t>2</a:t>
            </a:r>
            <a:r>
              <a:rPr kumimoji="1" lang="ja-JP" altLang="en-US" sz="2000" b="1" i="0" u="none" strike="noStrike" kern="1200" cap="none" spc="0" normalizeH="0" baseline="0" noProof="0" dirty="0">
                <a:ln>
                  <a:noFill/>
                </a:ln>
                <a:solidFill>
                  <a:schemeClr val="bg1">
                    <a:lumMod val="85000"/>
                  </a:schemeClr>
                </a:solidFill>
                <a:effectLst/>
                <a:uLnTx/>
                <a:uFillTx/>
                <a:latin typeface="游ゴシック" panose="020B0400000000000000" pitchFamily="50" charset="-128"/>
                <a:ea typeface="游ゴシック" panose="020B0400000000000000" pitchFamily="50" charset="-128"/>
                <a:cs typeface="+mn-cs"/>
              </a:rPr>
              <a:t>分間</a:t>
            </a:r>
          </a:p>
        </p:txBody>
      </p:sp>
      <p:sp>
        <p:nvSpPr>
          <p:cNvPr id="50" name="テキスト ボックス 49">
            <a:extLst>
              <a:ext uri="{FF2B5EF4-FFF2-40B4-BE49-F238E27FC236}">
                <a16:creationId xmlns:a16="http://schemas.microsoft.com/office/drawing/2014/main" id="{2089086E-9FF1-4C8B-B1AF-9CEECA995AB2}"/>
              </a:ext>
            </a:extLst>
          </p:cNvPr>
          <p:cNvSpPr txBox="1"/>
          <p:nvPr/>
        </p:nvSpPr>
        <p:spPr>
          <a:xfrm>
            <a:off x="2736072" y="358673"/>
            <a:ext cx="8186857"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今から、「山口県のいいところ」を話し合ってください。</a:t>
            </a:r>
            <a:endParaRPr kumimoji="1" lang="ja-JP" altLang="en-US" sz="2800"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sp>
        <p:nvSpPr>
          <p:cNvPr id="51" name="テキスト ボックス 50">
            <a:extLst>
              <a:ext uri="{FF2B5EF4-FFF2-40B4-BE49-F238E27FC236}">
                <a16:creationId xmlns:a16="http://schemas.microsoft.com/office/drawing/2014/main" id="{4C607F78-686E-4F52-B67E-CF36B7162A20}"/>
              </a:ext>
            </a:extLst>
          </p:cNvPr>
          <p:cNvSpPr txBox="1"/>
          <p:nvPr/>
        </p:nvSpPr>
        <p:spPr>
          <a:xfrm rot="20544460">
            <a:off x="2196194" y="139516"/>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仮のお題</a:t>
            </a:r>
          </a:p>
        </p:txBody>
      </p:sp>
    </p:spTree>
    <p:extLst>
      <p:ext uri="{BB962C8B-B14F-4D97-AF65-F5344CB8AC3E}">
        <p14:creationId xmlns:p14="http://schemas.microsoft.com/office/powerpoint/2010/main" val="1859625081"/>
      </p:ext>
    </p:extLst>
  </p:cSld>
  <p:clrMapOvr>
    <a:masterClrMapping/>
  </p:clrMapOvr>
  <mc:AlternateContent xmlns:mc="http://schemas.openxmlformats.org/markup-compatibility/2006" xmlns:p14="http://schemas.microsoft.com/office/powerpoint/2010/main">
    <mc:Choice Requires="p14">
      <p:transition spd="slow" p14:dur="2000" advTm="35025"/>
    </mc:Choice>
    <mc:Fallback xmlns="">
      <p:transition spd="slow" advTm="3502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5427AABD-E751-4827-B9F3-01CE48AB5981}"/>
              </a:ext>
            </a:extLst>
          </p:cNvPr>
          <p:cNvSpPr txBox="1"/>
          <p:nvPr/>
        </p:nvSpPr>
        <p:spPr>
          <a:xfrm>
            <a:off x="341391" y="359228"/>
            <a:ext cx="4070345"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游ゴシック" panose="020F0502020204030204"/>
                <a:ea typeface="游ゴシック" panose="020B0400000000000000" pitchFamily="50" charset="-128"/>
              </a:rPr>
              <a:t>ワークショップ</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時間割</a:t>
            </a:r>
            <a:r>
              <a:rPr lang="ja-JP" altLang="en-US" sz="2000" b="1" dirty="0">
                <a:solidFill>
                  <a:prstClr val="black"/>
                </a:solidFill>
                <a:latin typeface="游ゴシック" panose="020F0502020204030204"/>
                <a:ea typeface="游ゴシック" panose="020B0400000000000000" pitchFamily="50" charset="-128"/>
              </a:rPr>
              <a:t>（約</a:t>
            </a:r>
            <a:r>
              <a:rPr lang="en-US" altLang="ja-JP" sz="2000" b="1" dirty="0">
                <a:solidFill>
                  <a:prstClr val="black"/>
                </a:solidFill>
                <a:latin typeface="游ゴシック" panose="020F0502020204030204"/>
                <a:ea typeface="游ゴシック" panose="020B0400000000000000" pitchFamily="50" charset="-128"/>
              </a:rPr>
              <a:t>30</a:t>
            </a:r>
            <a:r>
              <a:rPr lang="ja-JP" altLang="en-US" sz="2000" b="1" dirty="0">
                <a:solidFill>
                  <a:prstClr val="black"/>
                </a:solidFill>
                <a:latin typeface="游ゴシック" panose="020F0502020204030204"/>
                <a:ea typeface="游ゴシック" panose="020B0400000000000000" pitchFamily="50" charset="-128"/>
              </a:rPr>
              <a:t>分）</a:t>
            </a:r>
            <a:endPar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CAF3F2ED-7035-4A98-BBDA-D186010C9D62}"/>
              </a:ext>
            </a:extLst>
          </p:cNvPr>
          <p:cNvSpPr txBox="1"/>
          <p:nvPr/>
        </p:nvSpPr>
        <p:spPr>
          <a:xfrm>
            <a:off x="472130" y="979713"/>
            <a:ext cx="5032147" cy="369332"/>
          </a:xfrm>
          <a:prstGeom prst="rect">
            <a:avLst/>
          </a:prstGeom>
          <a:noFill/>
        </p:spPr>
        <p:txBody>
          <a:bodyPr wrap="none" rtlCol="0">
            <a:spAutoFit/>
          </a:bodyPr>
          <a:lstStyle/>
          <a:p>
            <a:r>
              <a:rPr kumimoji="1" lang="ja-JP" altLang="en-US" b="1" dirty="0"/>
              <a:t>このワークショップは、次のように進めます。</a:t>
            </a:r>
          </a:p>
        </p:txBody>
      </p:sp>
      <p:graphicFrame>
        <p:nvGraphicFramePr>
          <p:cNvPr id="5" name="表 5">
            <a:extLst>
              <a:ext uri="{FF2B5EF4-FFF2-40B4-BE49-F238E27FC236}">
                <a16:creationId xmlns:a16="http://schemas.microsoft.com/office/drawing/2014/main" id="{BF81D19F-0405-48E4-8382-0897CF4EB40D}"/>
              </a:ext>
            </a:extLst>
          </p:cNvPr>
          <p:cNvGraphicFramePr>
            <a:graphicFrameLocks noGrp="1"/>
          </p:cNvGraphicFramePr>
          <p:nvPr>
            <p:extLst>
              <p:ext uri="{D42A27DB-BD31-4B8C-83A1-F6EECF244321}">
                <p14:modId xmlns:p14="http://schemas.microsoft.com/office/powerpoint/2010/main" val="1664717883"/>
              </p:ext>
            </p:extLst>
          </p:nvPr>
        </p:nvGraphicFramePr>
        <p:xfrm>
          <a:off x="786000" y="2014148"/>
          <a:ext cx="10620000" cy="4320000"/>
        </p:xfrm>
        <a:graphic>
          <a:graphicData uri="http://schemas.openxmlformats.org/drawingml/2006/table">
            <a:tbl>
              <a:tblPr firstRow="1" bandRow="1">
                <a:tableStyleId>{5940675A-B579-460E-94D1-54222C63F5DA}</a:tableStyleId>
              </a:tblPr>
              <a:tblGrid>
                <a:gridCol w="6156000">
                  <a:extLst>
                    <a:ext uri="{9D8B030D-6E8A-4147-A177-3AD203B41FA5}">
                      <a16:colId xmlns:a16="http://schemas.microsoft.com/office/drawing/2014/main" val="1699704550"/>
                    </a:ext>
                  </a:extLst>
                </a:gridCol>
                <a:gridCol w="4464000">
                  <a:extLst>
                    <a:ext uri="{9D8B030D-6E8A-4147-A177-3AD203B41FA5}">
                      <a16:colId xmlns:a16="http://schemas.microsoft.com/office/drawing/2014/main" val="208971818"/>
                    </a:ext>
                  </a:extLst>
                </a:gridCol>
              </a:tblGrid>
              <a:tr h="1080000">
                <a:tc>
                  <a:txBody>
                    <a:bodyPr/>
                    <a:lstStyle/>
                    <a:p>
                      <a:r>
                        <a:rPr kumimoji="1" lang="ja-JP" altLang="en-US" sz="2400" b="1" dirty="0">
                          <a:latin typeface="+mn-ea"/>
                          <a:ea typeface="+mn-ea"/>
                        </a:rPr>
                        <a:t>講義：ファシリテーションについて</a:t>
                      </a:r>
                    </a:p>
                  </a:txBody>
                  <a:tcPr anchor="ctr"/>
                </a:tc>
                <a:tc>
                  <a:txBody>
                    <a:bodyPr/>
                    <a:lstStyle/>
                    <a:p>
                      <a:pPr algn="r"/>
                      <a:r>
                        <a:rPr kumimoji="1" lang="ja-JP" altLang="en-US" sz="2400" b="1" dirty="0">
                          <a:solidFill>
                            <a:schemeClr val="tx1"/>
                          </a:solidFill>
                          <a:latin typeface="+mn-ea"/>
                          <a:ea typeface="+mn-ea"/>
                        </a:rPr>
                        <a:t>約</a:t>
                      </a:r>
                      <a:r>
                        <a:rPr kumimoji="1" lang="en-US" altLang="ja-JP" sz="2400" b="1" dirty="0">
                          <a:solidFill>
                            <a:schemeClr val="tx1"/>
                          </a:solidFill>
                          <a:latin typeface="+mn-ea"/>
                          <a:ea typeface="+mn-ea"/>
                        </a:rPr>
                        <a:t>5</a:t>
                      </a:r>
                      <a:r>
                        <a:rPr kumimoji="1" lang="ja-JP" altLang="en-US" sz="2400" b="1" dirty="0">
                          <a:solidFill>
                            <a:schemeClr val="tx1"/>
                          </a:solidFill>
                          <a:latin typeface="+mn-ea"/>
                          <a:ea typeface="+mn-ea"/>
                        </a:rPr>
                        <a:t>分</a:t>
                      </a:r>
                    </a:p>
                  </a:txBody>
                  <a:tcPr anchor="ctr"/>
                </a:tc>
                <a:extLst>
                  <a:ext uri="{0D108BD9-81ED-4DB2-BD59-A6C34878D82A}">
                    <a16:rowId xmlns:a16="http://schemas.microsoft.com/office/drawing/2014/main" val="4143388952"/>
                  </a:ext>
                </a:extLst>
              </a:tr>
              <a:tr h="1080000">
                <a:tc>
                  <a:txBody>
                    <a:bodyPr/>
                    <a:lstStyle/>
                    <a:p>
                      <a:r>
                        <a:rPr kumimoji="1" lang="ja-JP" altLang="en-US" sz="2400" b="1" dirty="0">
                          <a:latin typeface="+mn-ea"/>
                          <a:ea typeface="+mn-ea"/>
                        </a:rPr>
                        <a:t>演習タイム①：「場づくり」の演習</a:t>
                      </a:r>
                    </a:p>
                  </a:txBody>
                  <a:tcPr anchor="ctr"/>
                </a:tc>
                <a:tc>
                  <a:txBody>
                    <a:bodyPr/>
                    <a:lstStyle/>
                    <a:p>
                      <a:pPr algn="r"/>
                      <a:r>
                        <a:rPr kumimoji="1" lang="ja-JP" altLang="en-US" sz="2400" b="1" dirty="0">
                          <a:solidFill>
                            <a:schemeClr val="tx1"/>
                          </a:solidFill>
                          <a:latin typeface="+mn-ea"/>
                          <a:ea typeface="+mn-ea"/>
                        </a:rPr>
                        <a:t>約</a:t>
                      </a:r>
                      <a:r>
                        <a:rPr kumimoji="1" lang="en-US" altLang="ja-JP" sz="2400" b="1" dirty="0">
                          <a:solidFill>
                            <a:schemeClr val="tx1"/>
                          </a:solidFill>
                          <a:latin typeface="+mn-ea"/>
                          <a:ea typeface="+mn-ea"/>
                        </a:rPr>
                        <a:t>5</a:t>
                      </a:r>
                      <a:r>
                        <a:rPr kumimoji="1" lang="ja-JP" altLang="en-US" sz="2400" b="1" dirty="0">
                          <a:solidFill>
                            <a:schemeClr val="tx1"/>
                          </a:solidFill>
                          <a:latin typeface="+mn-ea"/>
                          <a:ea typeface="+mn-ea"/>
                        </a:rPr>
                        <a:t>分</a:t>
                      </a:r>
                    </a:p>
                  </a:txBody>
                  <a:tcPr anchor="ctr"/>
                </a:tc>
                <a:extLst>
                  <a:ext uri="{0D108BD9-81ED-4DB2-BD59-A6C34878D82A}">
                    <a16:rowId xmlns:a16="http://schemas.microsoft.com/office/drawing/2014/main" val="2597403530"/>
                  </a:ext>
                </a:extLst>
              </a:tr>
              <a:tr h="1080000">
                <a:tc>
                  <a:txBody>
                    <a:bodyPr/>
                    <a:lstStyle/>
                    <a:p>
                      <a:r>
                        <a:rPr kumimoji="1" lang="ja-JP" altLang="en-US" sz="2400" b="1" dirty="0">
                          <a:latin typeface="+mn-ea"/>
                          <a:ea typeface="+mn-ea"/>
                        </a:rPr>
                        <a:t>演習タイム②：「言葉」の演習</a:t>
                      </a:r>
                    </a:p>
                  </a:txBody>
                  <a:tcPr anchor="ctr"/>
                </a:tc>
                <a:tc>
                  <a:txBody>
                    <a:bodyPr/>
                    <a:lstStyle/>
                    <a:p>
                      <a:pPr algn="r"/>
                      <a:r>
                        <a:rPr kumimoji="1" lang="ja-JP" altLang="en-US" sz="2400" b="1" dirty="0">
                          <a:solidFill>
                            <a:schemeClr val="tx1"/>
                          </a:solidFill>
                          <a:latin typeface="+mn-ea"/>
                          <a:ea typeface="+mn-ea"/>
                        </a:rPr>
                        <a:t>約</a:t>
                      </a:r>
                      <a:r>
                        <a:rPr kumimoji="1" lang="en-US" altLang="ja-JP" sz="2400" b="1" dirty="0">
                          <a:solidFill>
                            <a:schemeClr val="tx1"/>
                          </a:solidFill>
                          <a:latin typeface="+mn-ea"/>
                          <a:ea typeface="+mn-ea"/>
                        </a:rPr>
                        <a:t>15</a:t>
                      </a:r>
                      <a:r>
                        <a:rPr kumimoji="1" lang="ja-JP" altLang="en-US" sz="2400" b="1" dirty="0">
                          <a:solidFill>
                            <a:schemeClr val="tx1"/>
                          </a:solidFill>
                          <a:latin typeface="+mn-ea"/>
                          <a:ea typeface="+mn-ea"/>
                        </a:rPr>
                        <a:t>分</a:t>
                      </a:r>
                    </a:p>
                  </a:txBody>
                  <a:tcPr anchor="ctr"/>
                </a:tc>
                <a:extLst>
                  <a:ext uri="{0D108BD9-81ED-4DB2-BD59-A6C34878D82A}">
                    <a16:rowId xmlns:a16="http://schemas.microsoft.com/office/drawing/2014/main" val="4284762626"/>
                  </a:ext>
                </a:extLst>
              </a:tr>
              <a:tr h="1080000">
                <a:tc>
                  <a:txBody>
                    <a:bodyPr/>
                    <a:lstStyle/>
                    <a:p>
                      <a:r>
                        <a:rPr kumimoji="1" lang="ja-JP" altLang="en-US" sz="2400" b="1" dirty="0">
                          <a:latin typeface="+mn-ea"/>
                          <a:ea typeface="+mn-ea"/>
                        </a:rPr>
                        <a:t>まとめ</a:t>
                      </a:r>
                    </a:p>
                  </a:txBody>
                  <a:tcPr anchor="ctr"/>
                </a:tc>
                <a:tc>
                  <a:txBody>
                    <a:bodyPr/>
                    <a:lstStyle/>
                    <a:p>
                      <a:pPr algn="r"/>
                      <a:r>
                        <a:rPr kumimoji="1" lang="ja-JP" altLang="en-US" sz="2400" b="1" dirty="0">
                          <a:solidFill>
                            <a:schemeClr val="tx1"/>
                          </a:solidFill>
                          <a:latin typeface="+mn-ea"/>
                          <a:ea typeface="+mn-ea"/>
                        </a:rPr>
                        <a:t>約</a:t>
                      </a:r>
                      <a:r>
                        <a:rPr kumimoji="1" lang="en-US" altLang="ja-JP" sz="2400" b="1" dirty="0">
                          <a:solidFill>
                            <a:schemeClr val="tx1"/>
                          </a:solidFill>
                          <a:latin typeface="+mn-ea"/>
                          <a:ea typeface="+mn-ea"/>
                        </a:rPr>
                        <a:t>5</a:t>
                      </a:r>
                      <a:r>
                        <a:rPr kumimoji="1" lang="ja-JP" altLang="en-US" sz="2400" b="1" dirty="0">
                          <a:solidFill>
                            <a:schemeClr val="tx1"/>
                          </a:solidFill>
                          <a:latin typeface="+mn-ea"/>
                          <a:ea typeface="+mn-ea"/>
                        </a:rPr>
                        <a:t>分</a:t>
                      </a:r>
                    </a:p>
                  </a:txBody>
                  <a:tcPr anchor="ctr"/>
                </a:tc>
                <a:extLst>
                  <a:ext uri="{0D108BD9-81ED-4DB2-BD59-A6C34878D82A}">
                    <a16:rowId xmlns:a16="http://schemas.microsoft.com/office/drawing/2014/main" val="2674154749"/>
                  </a:ext>
                </a:extLst>
              </a:tr>
            </a:tbl>
          </a:graphicData>
        </a:graphic>
      </p:graphicFrame>
    </p:spTree>
    <p:extLst>
      <p:ext uri="{BB962C8B-B14F-4D97-AF65-F5344CB8AC3E}">
        <p14:creationId xmlns:p14="http://schemas.microsoft.com/office/powerpoint/2010/main" val="2114401173"/>
      </p:ext>
    </p:extLst>
  </p:cSld>
  <p:clrMapOvr>
    <a:masterClrMapping/>
  </p:clrMapOvr>
  <mc:AlternateContent xmlns:mc="http://schemas.openxmlformats.org/markup-compatibility/2006" xmlns:p14="http://schemas.microsoft.com/office/powerpoint/2010/main">
    <mc:Choice Requires="p14">
      <p:transition spd="slow" p14:dur="2000" advTm="22254"/>
    </mc:Choice>
    <mc:Fallback xmlns="">
      <p:transition spd="slow" advTm="2225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5" name="四角形: 角を丸くする 4">
            <a:extLst>
              <a:ext uri="{FF2B5EF4-FFF2-40B4-BE49-F238E27FC236}">
                <a16:creationId xmlns:a16="http://schemas.microsoft.com/office/drawing/2014/main" id="{2E99B06B-DFF1-4D4B-8B1D-3E65C9B9549A}"/>
              </a:ext>
            </a:extLst>
          </p:cNvPr>
          <p:cNvSpPr/>
          <p:nvPr/>
        </p:nvSpPr>
        <p:spPr>
          <a:xfrm>
            <a:off x="112143" y="103894"/>
            <a:ext cx="2016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演習タイム①</a:t>
            </a:r>
          </a:p>
        </p:txBody>
      </p:sp>
      <p:sp>
        <p:nvSpPr>
          <p:cNvPr id="2" name="テキスト ボックス 1">
            <a:extLst>
              <a:ext uri="{FF2B5EF4-FFF2-40B4-BE49-F238E27FC236}">
                <a16:creationId xmlns:a16="http://schemas.microsoft.com/office/drawing/2014/main" id="{B05AF31C-43F0-4300-B0C5-EEDD104ADD43}"/>
              </a:ext>
            </a:extLst>
          </p:cNvPr>
          <p:cNvSpPr txBox="1"/>
          <p:nvPr/>
        </p:nvSpPr>
        <p:spPr>
          <a:xfrm>
            <a:off x="1170615" y="1044896"/>
            <a:ext cx="9850775" cy="584775"/>
          </a:xfrm>
          <a:prstGeom prst="rect">
            <a:avLst/>
          </a:prstGeom>
          <a:noFill/>
        </p:spPr>
        <p:txBody>
          <a:bodyPr wrap="none" rtlCol="0">
            <a:spAutoFit/>
          </a:bodyPr>
          <a:lstStyle/>
          <a:p>
            <a:pPr algn="ctr"/>
            <a:r>
              <a:rPr kumimoji="1" lang="ja-JP" altLang="en-US" sz="3200" dirty="0"/>
              <a:t>まずは</a:t>
            </a:r>
            <a:r>
              <a:rPr kumimoji="1" lang="en-US" altLang="ja-JP" sz="3200" dirty="0"/>
              <a:t>3</a:t>
            </a:r>
            <a:r>
              <a:rPr kumimoji="1" lang="ja-JP" altLang="en-US" sz="3200" dirty="0"/>
              <a:t>人で、前半と後半の役割を決めてください。</a:t>
            </a:r>
          </a:p>
        </p:txBody>
      </p:sp>
      <p:pic>
        <p:nvPicPr>
          <p:cNvPr id="12" name="図 11">
            <a:extLst>
              <a:ext uri="{FF2B5EF4-FFF2-40B4-BE49-F238E27FC236}">
                <a16:creationId xmlns:a16="http://schemas.microsoft.com/office/drawing/2014/main" id="{7F80E1D1-2CF8-4FD3-ADC3-9616C05A39AD}"/>
              </a:ext>
            </a:extLst>
          </p:cNvPr>
          <p:cNvPicPr>
            <a:picLocks noChangeAspect="1"/>
          </p:cNvPicPr>
          <p:nvPr/>
        </p:nvPicPr>
        <p:blipFill>
          <a:blip r:embed="rId3"/>
          <a:stretch>
            <a:fillRect/>
          </a:stretch>
        </p:blipFill>
        <p:spPr>
          <a:xfrm>
            <a:off x="1540624" y="2358000"/>
            <a:ext cx="4083326" cy="4500000"/>
          </a:xfrm>
          <a:prstGeom prst="rect">
            <a:avLst/>
          </a:prstGeom>
        </p:spPr>
      </p:pic>
      <p:cxnSp>
        <p:nvCxnSpPr>
          <p:cNvPr id="14" name="直線コネクタ 13">
            <a:extLst>
              <a:ext uri="{FF2B5EF4-FFF2-40B4-BE49-F238E27FC236}">
                <a16:creationId xmlns:a16="http://schemas.microsoft.com/office/drawing/2014/main" id="{CE51266D-5B0A-4DF6-9141-E45F89A0C2F2}"/>
              </a:ext>
            </a:extLst>
          </p:cNvPr>
          <p:cNvCxnSpPr>
            <a:cxnSpLocks/>
          </p:cNvCxnSpPr>
          <p:nvPr/>
        </p:nvCxnSpPr>
        <p:spPr>
          <a:xfrm>
            <a:off x="6100945" y="2130361"/>
            <a:ext cx="0" cy="46800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8" name="吹き出し: 角を丸めた四角形 7">
            <a:extLst>
              <a:ext uri="{FF2B5EF4-FFF2-40B4-BE49-F238E27FC236}">
                <a16:creationId xmlns:a16="http://schemas.microsoft.com/office/drawing/2014/main" id="{8A144F91-06CB-4390-881A-C11EB37E5505}"/>
              </a:ext>
            </a:extLst>
          </p:cNvPr>
          <p:cNvSpPr/>
          <p:nvPr/>
        </p:nvSpPr>
        <p:spPr>
          <a:xfrm flipV="1">
            <a:off x="134438" y="1782233"/>
            <a:ext cx="1692000" cy="720000"/>
          </a:xfrm>
          <a:prstGeom prst="wedgeRoundRectCallout">
            <a:avLst>
              <a:gd name="adj1" fmla="val 63642"/>
              <a:gd name="adj2" fmla="val -38830"/>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9" name="テキスト ボックス 8">
            <a:extLst>
              <a:ext uri="{FF2B5EF4-FFF2-40B4-BE49-F238E27FC236}">
                <a16:creationId xmlns:a16="http://schemas.microsoft.com/office/drawing/2014/main" id="{3A2B25FA-C8E7-4719-92FB-7C0CD07F92FB}"/>
              </a:ext>
            </a:extLst>
          </p:cNvPr>
          <p:cNvSpPr txBox="1"/>
          <p:nvPr/>
        </p:nvSpPr>
        <p:spPr>
          <a:xfrm>
            <a:off x="323848" y="1757513"/>
            <a:ext cx="1313180" cy="769441"/>
          </a:xfrm>
          <a:prstGeom prst="rect">
            <a:avLst/>
          </a:prstGeom>
          <a:noFill/>
        </p:spPr>
        <p:txBody>
          <a:bodyPr wrap="none" rtlCol="0">
            <a:spAutoFit/>
          </a:bodyPr>
          <a:lstStyle/>
          <a:p>
            <a:pPr algn="ctr"/>
            <a:r>
              <a:rPr kumimoji="1" lang="ja-JP" altLang="en-US" sz="4400" b="1" dirty="0"/>
              <a:t>前半</a:t>
            </a:r>
          </a:p>
        </p:txBody>
      </p:sp>
      <p:sp>
        <p:nvSpPr>
          <p:cNvPr id="11" name="吹き出し: 角を丸めた四角形 10">
            <a:extLst>
              <a:ext uri="{FF2B5EF4-FFF2-40B4-BE49-F238E27FC236}">
                <a16:creationId xmlns:a16="http://schemas.microsoft.com/office/drawing/2014/main" id="{613CD778-5CC7-41CE-80C4-D0F6148739D5}"/>
              </a:ext>
            </a:extLst>
          </p:cNvPr>
          <p:cNvSpPr/>
          <p:nvPr/>
        </p:nvSpPr>
        <p:spPr>
          <a:xfrm flipH="1" flipV="1">
            <a:off x="10175390" y="1782233"/>
            <a:ext cx="1692000" cy="720000"/>
          </a:xfrm>
          <a:prstGeom prst="wedgeRoundRectCallout">
            <a:avLst>
              <a:gd name="adj1" fmla="val 63642"/>
              <a:gd name="adj2" fmla="val -38830"/>
              <a:gd name="adj3" fmla="val 16667"/>
            </a:avLst>
          </a:prstGeom>
          <a:solidFill>
            <a:schemeClr val="bg1"/>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a:p>
        </p:txBody>
      </p:sp>
      <p:sp>
        <p:nvSpPr>
          <p:cNvPr id="10" name="テキスト ボックス 9">
            <a:extLst>
              <a:ext uri="{FF2B5EF4-FFF2-40B4-BE49-F238E27FC236}">
                <a16:creationId xmlns:a16="http://schemas.microsoft.com/office/drawing/2014/main" id="{7BD6F0E1-E91A-436D-8DB5-CE89B0F57B25}"/>
              </a:ext>
            </a:extLst>
          </p:cNvPr>
          <p:cNvSpPr txBox="1"/>
          <p:nvPr/>
        </p:nvSpPr>
        <p:spPr>
          <a:xfrm>
            <a:off x="10364800" y="1757513"/>
            <a:ext cx="1313180" cy="769441"/>
          </a:xfrm>
          <a:prstGeom prst="rect">
            <a:avLst/>
          </a:prstGeom>
          <a:noFill/>
        </p:spPr>
        <p:txBody>
          <a:bodyPr wrap="none" rtlCol="0">
            <a:spAutoFit/>
          </a:bodyPr>
          <a:lstStyle/>
          <a:p>
            <a:pPr algn="ctr"/>
            <a:r>
              <a:rPr kumimoji="1" lang="ja-JP" altLang="en-US" sz="4400" b="1" dirty="0"/>
              <a:t>後半</a:t>
            </a:r>
          </a:p>
        </p:txBody>
      </p:sp>
      <p:pic>
        <p:nvPicPr>
          <p:cNvPr id="15" name="図 14">
            <a:extLst>
              <a:ext uri="{FF2B5EF4-FFF2-40B4-BE49-F238E27FC236}">
                <a16:creationId xmlns:a16="http://schemas.microsoft.com/office/drawing/2014/main" id="{4A685616-D0CC-48BD-BB68-24EAD9973372}"/>
              </a:ext>
            </a:extLst>
          </p:cNvPr>
          <p:cNvPicPr>
            <a:picLocks noChangeAspect="1"/>
          </p:cNvPicPr>
          <p:nvPr/>
        </p:nvPicPr>
        <p:blipFill>
          <a:blip r:embed="rId4"/>
          <a:stretch>
            <a:fillRect/>
          </a:stretch>
        </p:blipFill>
        <p:spPr>
          <a:xfrm>
            <a:off x="6577940" y="2358000"/>
            <a:ext cx="4118461" cy="4500000"/>
          </a:xfrm>
          <a:prstGeom prst="rect">
            <a:avLst/>
          </a:prstGeom>
        </p:spPr>
      </p:pic>
    </p:spTree>
    <p:extLst>
      <p:ext uri="{BB962C8B-B14F-4D97-AF65-F5344CB8AC3E}">
        <p14:creationId xmlns:p14="http://schemas.microsoft.com/office/powerpoint/2010/main" val="45946887"/>
      </p:ext>
    </p:extLst>
  </p:cSld>
  <p:clrMapOvr>
    <a:masterClrMapping/>
  </p:clrMapOvr>
  <mc:AlternateContent xmlns:mc="http://schemas.openxmlformats.org/markup-compatibility/2006" xmlns:p14="http://schemas.microsoft.com/office/powerpoint/2010/main">
    <mc:Choice Requires="p14">
      <p:transition spd="slow" p14:dur="2000" advTm="11132"/>
    </mc:Choice>
    <mc:Fallback xmlns="">
      <p:transition spd="slow" advTm="1113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5" name="四角形: 角を丸くする 4">
            <a:extLst>
              <a:ext uri="{FF2B5EF4-FFF2-40B4-BE49-F238E27FC236}">
                <a16:creationId xmlns:a16="http://schemas.microsoft.com/office/drawing/2014/main" id="{2E99B06B-DFF1-4D4B-8B1D-3E65C9B9549A}"/>
              </a:ext>
            </a:extLst>
          </p:cNvPr>
          <p:cNvSpPr/>
          <p:nvPr/>
        </p:nvSpPr>
        <p:spPr>
          <a:xfrm>
            <a:off x="112143" y="103894"/>
            <a:ext cx="2016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演習タイム①</a:t>
            </a:r>
          </a:p>
        </p:txBody>
      </p:sp>
      <p:sp>
        <p:nvSpPr>
          <p:cNvPr id="2" name="テキスト ボックス 1">
            <a:extLst>
              <a:ext uri="{FF2B5EF4-FFF2-40B4-BE49-F238E27FC236}">
                <a16:creationId xmlns:a16="http://schemas.microsoft.com/office/drawing/2014/main" id="{B05AF31C-43F0-4300-B0C5-EEDD104ADD43}"/>
              </a:ext>
            </a:extLst>
          </p:cNvPr>
          <p:cNvSpPr txBox="1"/>
          <p:nvPr/>
        </p:nvSpPr>
        <p:spPr>
          <a:xfrm>
            <a:off x="3951823" y="992414"/>
            <a:ext cx="4288353" cy="584775"/>
          </a:xfrm>
          <a:prstGeom prst="rect">
            <a:avLst/>
          </a:prstGeom>
          <a:noFill/>
        </p:spPr>
        <p:txBody>
          <a:bodyPr wrap="none" rtlCol="0">
            <a:spAutoFit/>
          </a:bodyPr>
          <a:lstStyle/>
          <a:p>
            <a:pPr algn="ctr"/>
            <a:r>
              <a:rPr kumimoji="1" lang="ja-JP" altLang="en-US" sz="3200" dirty="0"/>
              <a:t>「</a:t>
            </a:r>
            <a:r>
              <a:rPr kumimoji="1" lang="ja-JP" altLang="en-US" sz="3200" b="1" dirty="0">
                <a:solidFill>
                  <a:srgbClr val="0070C0"/>
                </a:solidFill>
              </a:rPr>
              <a:t>否定的</a:t>
            </a:r>
            <a:r>
              <a:rPr kumimoji="1" lang="ja-JP" altLang="en-US" sz="3200" b="1" dirty="0"/>
              <a:t>な</a:t>
            </a:r>
            <a:r>
              <a:rPr lang="ja-JP" altLang="en-US" sz="3200" b="1" dirty="0"/>
              <a:t>場の</a:t>
            </a:r>
            <a:r>
              <a:rPr kumimoji="1" lang="ja-JP" altLang="en-US" sz="3200" b="1" dirty="0"/>
              <a:t>体験</a:t>
            </a:r>
            <a:r>
              <a:rPr kumimoji="1" lang="ja-JP" altLang="en-US" sz="3200" dirty="0"/>
              <a:t>」</a:t>
            </a:r>
          </a:p>
        </p:txBody>
      </p:sp>
      <p:pic>
        <p:nvPicPr>
          <p:cNvPr id="8" name="図 7">
            <a:extLst>
              <a:ext uri="{FF2B5EF4-FFF2-40B4-BE49-F238E27FC236}">
                <a16:creationId xmlns:a16="http://schemas.microsoft.com/office/drawing/2014/main" id="{EEB0B4A6-3155-4BF5-944C-6EC62C6CE7A2}"/>
              </a:ext>
            </a:extLst>
          </p:cNvPr>
          <p:cNvPicPr>
            <a:picLocks noChangeAspect="1"/>
          </p:cNvPicPr>
          <p:nvPr/>
        </p:nvPicPr>
        <p:blipFill>
          <a:blip r:embed="rId4"/>
          <a:stretch>
            <a:fillRect/>
          </a:stretch>
        </p:blipFill>
        <p:spPr>
          <a:xfrm>
            <a:off x="2192507" y="1593148"/>
            <a:ext cx="4246661" cy="4680000"/>
          </a:xfrm>
          <a:prstGeom prst="rect">
            <a:avLst/>
          </a:prstGeom>
        </p:spPr>
      </p:pic>
      <p:sp>
        <p:nvSpPr>
          <p:cNvPr id="176" name="テキスト ボックス 175">
            <a:extLst>
              <a:ext uri="{FF2B5EF4-FFF2-40B4-BE49-F238E27FC236}">
                <a16:creationId xmlns:a16="http://schemas.microsoft.com/office/drawing/2014/main" id="{1CF2382B-A257-4E15-B91E-EEBA7E23EF74}"/>
              </a:ext>
            </a:extLst>
          </p:cNvPr>
          <p:cNvSpPr txBox="1"/>
          <p:nvPr/>
        </p:nvSpPr>
        <p:spPr>
          <a:xfrm>
            <a:off x="7523740" y="2726963"/>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186" name="テキスト ボックス 185">
            <a:extLst>
              <a:ext uri="{FF2B5EF4-FFF2-40B4-BE49-F238E27FC236}">
                <a16:creationId xmlns:a16="http://schemas.microsoft.com/office/drawing/2014/main" id="{14312DF7-D480-4B13-BC49-71ADA933BA34}"/>
              </a:ext>
            </a:extLst>
          </p:cNvPr>
          <p:cNvSpPr txBox="1"/>
          <p:nvPr/>
        </p:nvSpPr>
        <p:spPr>
          <a:xfrm>
            <a:off x="7523740" y="2726963"/>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196" name="テキスト ボックス 195">
            <a:extLst>
              <a:ext uri="{FF2B5EF4-FFF2-40B4-BE49-F238E27FC236}">
                <a16:creationId xmlns:a16="http://schemas.microsoft.com/office/drawing/2014/main" id="{ECFDB660-6D79-45B9-8898-6469E73B6386}"/>
              </a:ext>
            </a:extLst>
          </p:cNvPr>
          <p:cNvSpPr txBox="1"/>
          <p:nvPr/>
        </p:nvSpPr>
        <p:spPr>
          <a:xfrm>
            <a:off x="7523740" y="2726963"/>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206" name="テキスト ボックス 205">
            <a:extLst>
              <a:ext uri="{FF2B5EF4-FFF2-40B4-BE49-F238E27FC236}">
                <a16:creationId xmlns:a16="http://schemas.microsoft.com/office/drawing/2014/main" id="{EC93B1F5-EDF3-42C5-8350-440E050716A5}"/>
              </a:ext>
            </a:extLst>
          </p:cNvPr>
          <p:cNvSpPr txBox="1"/>
          <p:nvPr/>
        </p:nvSpPr>
        <p:spPr>
          <a:xfrm>
            <a:off x="7523740" y="2726963"/>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216" name="テキスト ボックス 215">
            <a:extLst>
              <a:ext uri="{FF2B5EF4-FFF2-40B4-BE49-F238E27FC236}">
                <a16:creationId xmlns:a16="http://schemas.microsoft.com/office/drawing/2014/main" id="{5E6FD828-18A9-42C4-9C02-66F3A4125AF7}"/>
              </a:ext>
            </a:extLst>
          </p:cNvPr>
          <p:cNvSpPr txBox="1"/>
          <p:nvPr/>
        </p:nvSpPr>
        <p:spPr>
          <a:xfrm>
            <a:off x="7523740" y="2726963"/>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226" name="テキスト ボックス 225">
            <a:extLst>
              <a:ext uri="{FF2B5EF4-FFF2-40B4-BE49-F238E27FC236}">
                <a16:creationId xmlns:a16="http://schemas.microsoft.com/office/drawing/2014/main" id="{0189E8F1-F5F1-41CD-8611-463E552D155D}"/>
              </a:ext>
            </a:extLst>
          </p:cNvPr>
          <p:cNvSpPr txBox="1"/>
          <p:nvPr/>
        </p:nvSpPr>
        <p:spPr>
          <a:xfrm>
            <a:off x="7523740" y="2726963"/>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227" name="テキスト ボックス 226">
            <a:extLst>
              <a:ext uri="{FF2B5EF4-FFF2-40B4-BE49-F238E27FC236}">
                <a16:creationId xmlns:a16="http://schemas.microsoft.com/office/drawing/2014/main" id="{138F6F80-0251-4EA5-92FB-403E031B5251}"/>
              </a:ext>
            </a:extLst>
          </p:cNvPr>
          <p:cNvSpPr txBox="1"/>
          <p:nvPr/>
        </p:nvSpPr>
        <p:spPr>
          <a:xfrm>
            <a:off x="5733991" y="2726963"/>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２</a:t>
            </a:r>
            <a:endParaRPr kumimoji="1" lang="ja-JP" altLang="en-US" sz="9600" dirty="0">
              <a:latin typeface="メイリオ" panose="020B0604030504040204" pitchFamily="50" charset="-128"/>
              <a:ea typeface="メイリオ" panose="020B0604030504040204" pitchFamily="50" charset="-128"/>
            </a:endParaRPr>
          </a:p>
        </p:txBody>
      </p:sp>
      <p:sp>
        <p:nvSpPr>
          <p:cNvPr id="228" name="テキスト ボックス 227">
            <a:extLst>
              <a:ext uri="{FF2B5EF4-FFF2-40B4-BE49-F238E27FC236}">
                <a16:creationId xmlns:a16="http://schemas.microsoft.com/office/drawing/2014/main" id="{8C6084A5-2656-4DC2-A54C-1F0435F924EA}"/>
              </a:ext>
            </a:extLst>
          </p:cNvPr>
          <p:cNvSpPr txBox="1"/>
          <p:nvPr/>
        </p:nvSpPr>
        <p:spPr>
          <a:xfrm>
            <a:off x="5733991" y="2726963"/>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１</a:t>
            </a:r>
            <a:endParaRPr kumimoji="1" lang="ja-JP" altLang="en-US" sz="9600" dirty="0">
              <a:latin typeface="メイリオ" panose="020B0604030504040204" pitchFamily="50" charset="-128"/>
              <a:ea typeface="メイリオ" panose="020B0604030504040204" pitchFamily="50" charset="-128"/>
            </a:endParaRPr>
          </a:p>
        </p:txBody>
      </p:sp>
      <p:sp>
        <p:nvSpPr>
          <p:cNvPr id="229" name="テキスト ボックス 228">
            <a:extLst>
              <a:ext uri="{FF2B5EF4-FFF2-40B4-BE49-F238E27FC236}">
                <a16:creationId xmlns:a16="http://schemas.microsoft.com/office/drawing/2014/main" id="{53B8FF62-557A-43EC-B9F4-70DF5E7117F0}"/>
              </a:ext>
            </a:extLst>
          </p:cNvPr>
          <p:cNvSpPr txBox="1"/>
          <p:nvPr/>
        </p:nvSpPr>
        <p:spPr>
          <a:xfrm>
            <a:off x="5733991" y="2726963"/>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０</a:t>
            </a:r>
            <a:endParaRPr kumimoji="1" lang="ja-JP" altLang="en-US" sz="9600" dirty="0">
              <a:latin typeface="メイリオ" panose="020B0604030504040204" pitchFamily="50" charset="-128"/>
              <a:ea typeface="メイリオ" panose="020B0604030504040204" pitchFamily="50" charset="-128"/>
            </a:endParaRPr>
          </a:p>
        </p:txBody>
      </p:sp>
      <p:sp>
        <p:nvSpPr>
          <p:cNvPr id="248" name="テキスト ボックス 247">
            <a:extLst>
              <a:ext uri="{FF2B5EF4-FFF2-40B4-BE49-F238E27FC236}">
                <a16:creationId xmlns:a16="http://schemas.microsoft.com/office/drawing/2014/main" id="{86B95DD1-F314-44D8-8106-AB4468200759}"/>
              </a:ext>
            </a:extLst>
          </p:cNvPr>
          <p:cNvSpPr txBox="1"/>
          <p:nvPr/>
        </p:nvSpPr>
        <p:spPr>
          <a:xfrm>
            <a:off x="7523740" y="2726963"/>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258" name="テキスト ボックス 257">
            <a:extLst>
              <a:ext uri="{FF2B5EF4-FFF2-40B4-BE49-F238E27FC236}">
                <a16:creationId xmlns:a16="http://schemas.microsoft.com/office/drawing/2014/main" id="{480AA511-424E-4A91-9469-4C5B94163A0C}"/>
              </a:ext>
            </a:extLst>
          </p:cNvPr>
          <p:cNvSpPr txBox="1"/>
          <p:nvPr/>
        </p:nvSpPr>
        <p:spPr>
          <a:xfrm>
            <a:off x="7523740" y="2726963"/>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268" name="テキスト ボックス 267">
            <a:extLst>
              <a:ext uri="{FF2B5EF4-FFF2-40B4-BE49-F238E27FC236}">
                <a16:creationId xmlns:a16="http://schemas.microsoft.com/office/drawing/2014/main" id="{15F8C992-0CA0-401A-A33B-A8B840915464}"/>
              </a:ext>
            </a:extLst>
          </p:cNvPr>
          <p:cNvSpPr txBox="1"/>
          <p:nvPr/>
        </p:nvSpPr>
        <p:spPr>
          <a:xfrm>
            <a:off x="7523740" y="2726963"/>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278" name="テキスト ボックス 277">
            <a:extLst>
              <a:ext uri="{FF2B5EF4-FFF2-40B4-BE49-F238E27FC236}">
                <a16:creationId xmlns:a16="http://schemas.microsoft.com/office/drawing/2014/main" id="{7A91AC6D-F0FD-4698-82EB-E916767E2056}"/>
              </a:ext>
            </a:extLst>
          </p:cNvPr>
          <p:cNvSpPr txBox="1"/>
          <p:nvPr/>
        </p:nvSpPr>
        <p:spPr>
          <a:xfrm>
            <a:off x="7523740" y="2726963"/>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288" name="テキスト ボックス 287">
            <a:extLst>
              <a:ext uri="{FF2B5EF4-FFF2-40B4-BE49-F238E27FC236}">
                <a16:creationId xmlns:a16="http://schemas.microsoft.com/office/drawing/2014/main" id="{2F9F996E-7E23-4EBF-A2BD-F8CB4CD494EF}"/>
              </a:ext>
            </a:extLst>
          </p:cNvPr>
          <p:cNvSpPr txBox="1"/>
          <p:nvPr/>
        </p:nvSpPr>
        <p:spPr>
          <a:xfrm>
            <a:off x="7523740" y="2726963"/>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289" name="テキスト ボックス 288">
            <a:extLst>
              <a:ext uri="{FF2B5EF4-FFF2-40B4-BE49-F238E27FC236}">
                <a16:creationId xmlns:a16="http://schemas.microsoft.com/office/drawing/2014/main" id="{79F79139-9453-465A-833A-F9801E861F3D}"/>
              </a:ext>
            </a:extLst>
          </p:cNvPr>
          <p:cNvSpPr txBox="1"/>
          <p:nvPr/>
        </p:nvSpPr>
        <p:spPr>
          <a:xfrm>
            <a:off x="7523740" y="2726963"/>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290" name="テキスト ボックス 289">
            <a:extLst>
              <a:ext uri="{FF2B5EF4-FFF2-40B4-BE49-F238E27FC236}">
                <a16:creationId xmlns:a16="http://schemas.microsoft.com/office/drawing/2014/main" id="{3EEF51D3-2380-45C3-B0CF-3B109792BA8F}"/>
              </a:ext>
            </a:extLst>
          </p:cNvPr>
          <p:cNvSpPr txBox="1"/>
          <p:nvPr/>
        </p:nvSpPr>
        <p:spPr>
          <a:xfrm>
            <a:off x="8074956" y="3226495"/>
            <a:ext cx="800100" cy="830997"/>
          </a:xfrm>
          <a:prstGeom prst="rect">
            <a:avLst/>
          </a:prstGeom>
          <a:noFill/>
        </p:spPr>
        <p:txBody>
          <a:bodyPr wrap="square" rtlCol="0">
            <a:spAutoFit/>
          </a:bodyPr>
          <a:lstStyle/>
          <a:p>
            <a:r>
              <a:rPr kumimoji="1" lang="ja-JP" altLang="en-US" sz="4800" dirty="0">
                <a:latin typeface="メイリオ" panose="020B0604030504040204" pitchFamily="50" charset="-128"/>
                <a:ea typeface="メイリオ" panose="020B0604030504040204" pitchFamily="50" charset="-128"/>
              </a:rPr>
              <a:t>分</a:t>
            </a:r>
            <a:endParaRPr kumimoji="1" lang="ja-JP" altLang="en-US" sz="4000" dirty="0">
              <a:latin typeface="メイリオ" panose="020B0604030504040204" pitchFamily="50" charset="-128"/>
              <a:ea typeface="メイリオ" panose="020B0604030504040204" pitchFamily="50" charset="-128"/>
            </a:endParaRPr>
          </a:p>
        </p:txBody>
      </p:sp>
      <p:sp>
        <p:nvSpPr>
          <p:cNvPr id="291" name="テキスト ボックス 290">
            <a:extLst>
              <a:ext uri="{FF2B5EF4-FFF2-40B4-BE49-F238E27FC236}">
                <a16:creationId xmlns:a16="http://schemas.microsoft.com/office/drawing/2014/main" id="{65AD9838-E217-4D1C-A3CA-C746659F3902}"/>
              </a:ext>
            </a:extLst>
          </p:cNvPr>
          <p:cNvSpPr txBox="1"/>
          <p:nvPr/>
        </p:nvSpPr>
        <p:spPr>
          <a:xfrm>
            <a:off x="7523740" y="2726963"/>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292" name="四角形: 角を丸くする 291">
            <a:extLst>
              <a:ext uri="{FF2B5EF4-FFF2-40B4-BE49-F238E27FC236}">
                <a16:creationId xmlns:a16="http://schemas.microsoft.com/office/drawing/2014/main" id="{B72FD695-EC1F-445F-91EA-C17CA0796247}"/>
              </a:ext>
            </a:extLst>
          </p:cNvPr>
          <p:cNvSpPr/>
          <p:nvPr/>
        </p:nvSpPr>
        <p:spPr>
          <a:xfrm>
            <a:off x="6559608" y="2484839"/>
            <a:ext cx="5273184" cy="1811784"/>
          </a:xfrm>
          <a:prstGeom prst="roundRect">
            <a:avLst>
              <a:gd name="adj" fmla="val 8483"/>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3" name="テキスト ボックス 292">
            <a:extLst>
              <a:ext uri="{FF2B5EF4-FFF2-40B4-BE49-F238E27FC236}">
                <a16:creationId xmlns:a16="http://schemas.microsoft.com/office/drawing/2014/main" id="{49CA3DFE-F98F-4845-8D7B-19D63C47AA6B}"/>
              </a:ext>
            </a:extLst>
          </p:cNvPr>
          <p:cNvSpPr txBox="1"/>
          <p:nvPr/>
        </p:nvSpPr>
        <p:spPr>
          <a:xfrm>
            <a:off x="7728057" y="2726963"/>
            <a:ext cx="2997937" cy="1569660"/>
          </a:xfrm>
          <a:prstGeom prst="rect">
            <a:avLst/>
          </a:prstGeom>
          <a:noFill/>
        </p:spPr>
        <p:txBody>
          <a:bodyPr wrap="none" rtlCol="0">
            <a:spAutoFit/>
          </a:bodyPr>
          <a:lstStyle/>
          <a:p>
            <a:pPr algn="ctr"/>
            <a:r>
              <a:rPr lang="ja-JP" altLang="en-US" sz="9600" b="1" dirty="0"/>
              <a:t>終 了</a:t>
            </a:r>
            <a:endParaRPr kumimoji="1" lang="ja-JP" altLang="en-US" sz="9600" b="1" dirty="0"/>
          </a:p>
        </p:txBody>
      </p:sp>
      <p:sp>
        <p:nvSpPr>
          <p:cNvPr id="4" name="テキスト ボックス 3">
            <a:extLst>
              <a:ext uri="{FF2B5EF4-FFF2-40B4-BE49-F238E27FC236}">
                <a16:creationId xmlns:a16="http://schemas.microsoft.com/office/drawing/2014/main" id="{25BCCE70-0CFC-41FE-8232-123F63A81288}"/>
              </a:ext>
            </a:extLst>
          </p:cNvPr>
          <p:cNvSpPr txBox="1"/>
          <p:nvPr/>
        </p:nvSpPr>
        <p:spPr>
          <a:xfrm>
            <a:off x="6439168" y="2023174"/>
            <a:ext cx="1415772" cy="461665"/>
          </a:xfrm>
          <a:prstGeom prst="rect">
            <a:avLst/>
          </a:prstGeom>
          <a:noFill/>
        </p:spPr>
        <p:txBody>
          <a:bodyPr wrap="none" rtlCol="0">
            <a:spAutoFit/>
          </a:bodyPr>
          <a:lstStyle/>
          <a:p>
            <a:r>
              <a:rPr kumimoji="1" lang="ja-JP" altLang="en-US" sz="2400" dirty="0"/>
              <a:t>残り時間</a:t>
            </a:r>
          </a:p>
        </p:txBody>
      </p:sp>
      <p:sp>
        <p:nvSpPr>
          <p:cNvPr id="26" name="テキスト ボックス 25">
            <a:extLst>
              <a:ext uri="{FF2B5EF4-FFF2-40B4-BE49-F238E27FC236}">
                <a16:creationId xmlns:a16="http://schemas.microsoft.com/office/drawing/2014/main" id="{94C762F5-A26F-4E1A-9471-239C7A325B88}"/>
              </a:ext>
            </a:extLst>
          </p:cNvPr>
          <p:cNvSpPr txBox="1"/>
          <p:nvPr/>
        </p:nvSpPr>
        <p:spPr>
          <a:xfrm>
            <a:off x="8196706" y="991969"/>
            <a:ext cx="2236510" cy="584775"/>
          </a:xfrm>
          <a:prstGeom prst="rect">
            <a:avLst/>
          </a:prstGeom>
          <a:noFill/>
        </p:spPr>
        <p:txBody>
          <a:bodyPr wrap="none" rtlCol="0">
            <a:spAutoFit/>
          </a:bodyPr>
          <a:lstStyle/>
          <a:p>
            <a:pPr algn="ctr"/>
            <a:r>
              <a:rPr kumimoji="1" lang="ja-JP" altLang="en-US" sz="3200" dirty="0"/>
              <a:t>開始です。</a:t>
            </a:r>
          </a:p>
        </p:txBody>
      </p:sp>
      <p:sp>
        <p:nvSpPr>
          <p:cNvPr id="27" name="テキスト ボックス 26">
            <a:extLst>
              <a:ext uri="{FF2B5EF4-FFF2-40B4-BE49-F238E27FC236}">
                <a16:creationId xmlns:a16="http://schemas.microsoft.com/office/drawing/2014/main" id="{B574BD45-4EC5-4F4F-A2A8-DD339F791D4E}"/>
              </a:ext>
            </a:extLst>
          </p:cNvPr>
          <p:cNvSpPr txBox="1"/>
          <p:nvPr/>
        </p:nvSpPr>
        <p:spPr>
          <a:xfrm>
            <a:off x="3046822" y="954201"/>
            <a:ext cx="1415772" cy="584775"/>
          </a:xfrm>
          <a:prstGeom prst="rect">
            <a:avLst/>
          </a:prstGeom>
          <a:noFill/>
        </p:spPr>
        <p:txBody>
          <a:bodyPr wrap="none" rtlCol="0">
            <a:spAutoFit/>
          </a:bodyPr>
          <a:lstStyle/>
          <a:p>
            <a:pPr algn="ctr"/>
            <a:r>
              <a:rPr kumimoji="1" lang="ja-JP" altLang="en-US" sz="3200" dirty="0"/>
              <a:t>では、</a:t>
            </a:r>
          </a:p>
        </p:txBody>
      </p:sp>
      <p:sp>
        <p:nvSpPr>
          <p:cNvPr id="28" name="テキスト ボックス 27">
            <a:extLst>
              <a:ext uri="{FF2B5EF4-FFF2-40B4-BE49-F238E27FC236}">
                <a16:creationId xmlns:a16="http://schemas.microsoft.com/office/drawing/2014/main" id="{81E6BBC4-3389-4BB2-BD62-C8A8885CBC3C}"/>
              </a:ext>
            </a:extLst>
          </p:cNvPr>
          <p:cNvSpPr txBox="1"/>
          <p:nvPr/>
        </p:nvSpPr>
        <p:spPr>
          <a:xfrm>
            <a:off x="10973853" y="3226495"/>
            <a:ext cx="1066661" cy="830997"/>
          </a:xfrm>
          <a:prstGeom prst="rect">
            <a:avLst/>
          </a:prstGeom>
          <a:noFill/>
        </p:spPr>
        <p:txBody>
          <a:bodyPr wrap="square" rtlCol="0">
            <a:spAutoFit/>
          </a:bodyPr>
          <a:lstStyle/>
          <a:p>
            <a:r>
              <a:rPr lang="ja-JP" altLang="en-US" sz="4800" dirty="0">
                <a:latin typeface="メイリオ" panose="020B0604030504040204" pitchFamily="50" charset="-128"/>
                <a:ea typeface="メイリオ" panose="020B0604030504040204" pitchFamily="50" charset="-128"/>
              </a:rPr>
              <a:t>秒</a:t>
            </a:r>
            <a:endParaRPr kumimoji="1" lang="ja-JP" altLang="en-US" sz="4800" dirty="0">
              <a:latin typeface="メイリオ" panose="020B0604030504040204" pitchFamily="50" charset="-128"/>
              <a:ea typeface="メイリオ" panose="020B0604030504040204" pitchFamily="50" charset="-128"/>
            </a:endParaRPr>
          </a:p>
        </p:txBody>
      </p:sp>
    </p:spTree>
    <p:custDataLst>
      <p:tags r:id="rId1"/>
    </p:custDataLst>
    <p:extLst>
      <p:ext uri="{BB962C8B-B14F-4D97-AF65-F5344CB8AC3E}">
        <p14:creationId xmlns:p14="http://schemas.microsoft.com/office/powerpoint/2010/main" val="3230789495"/>
      </p:ext>
    </p:extLst>
  </p:cSld>
  <p:clrMapOvr>
    <a:masterClrMapping/>
  </p:clrMapOvr>
  <mc:AlternateContent xmlns:mc="http://schemas.openxmlformats.org/markup-compatibility/2006" xmlns:p14="http://schemas.microsoft.com/office/powerpoint/2010/main">
    <mc:Choice Requires="p14">
      <p:transition spd="slow" p14:dur="2000" advTm="131922"/>
    </mc:Choice>
    <mc:Fallback xmlns="">
      <p:transition spd="slow" advTm="1319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childTnLst>
                                    <p:animEffect transition="out" filter="fade">
                                      <p:cBhvr>
                                        <p:cTn id="6" dur="500" tmFilter="0, 0; .2, .5; .8, .5; 1, 0"/>
                                        <p:tgtEl>
                                          <p:spTgt spid="227"/>
                                        </p:tgtEl>
                                      </p:cBhvr>
                                    </p:animEffect>
                                    <p:animScale>
                                      <p:cBhvr>
                                        <p:cTn id="7" dur="250" autoRev="1" fill="hold"/>
                                        <p:tgtEl>
                                          <p:spTgt spid="227"/>
                                        </p:tgtEl>
                                      </p:cBhvr>
                                      <p:by x="105000" y="105000"/>
                                    </p:animScale>
                                  </p:childTnLst>
                                </p:cTn>
                              </p:par>
                              <p:par>
                                <p:cTn id="8" presetID="26" presetClass="emph" presetSubtype="0" fill="hold" grpId="1" nodeType="withEffect">
                                  <p:stCondLst>
                                    <p:cond delay="0"/>
                                  </p:stCondLst>
                                  <p:childTnLst>
                                    <p:animEffect transition="out" filter="fade">
                                      <p:cBhvr>
                                        <p:cTn id="9" dur="500" tmFilter="0, 0; .2, .5; .8, .5; 1, 0"/>
                                        <p:tgtEl>
                                          <p:spTgt spid="176"/>
                                        </p:tgtEl>
                                      </p:cBhvr>
                                    </p:animEffect>
                                    <p:animScale>
                                      <p:cBhvr>
                                        <p:cTn id="10" dur="250" autoRev="1" fill="hold"/>
                                        <p:tgtEl>
                                          <p:spTgt spid="176"/>
                                        </p:tgtEl>
                                      </p:cBhvr>
                                      <p:by x="105000" y="105000"/>
                                    </p:animScale>
                                  </p:childTnLst>
                                </p:cTn>
                              </p:par>
                            </p:childTnLst>
                          </p:cTn>
                        </p:par>
                        <p:par>
                          <p:cTn id="11" fill="hold">
                            <p:stCondLst>
                              <p:cond delay="500"/>
                            </p:stCondLst>
                            <p:childTnLst>
                              <p:par>
                                <p:cTn id="12" presetID="1" presetClass="exit" presetSubtype="0" fill="hold" grpId="0" nodeType="afterEffect">
                                  <p:stCondLst>
                                    <p:cond delay="0"/>
                                  </p:stCondLst>
                                  <p:childTnLst>
                                    <p:set>
                                      <p:cBhvr>
                                        <p:cTn id="13" dur="1" fill="hold">
                                          <p:stCondLst>
                                            <p:cond delay="0"/>
                                          </p:stCondLst>
                                        </p:cTn>
                                        <p:tgtEl>
                                          <p:spTgt spid="27"/>
                                        </p:tgtEl>
                                        <p:attrNameLst>
                                          <p:attrName>style.visibility</p:attrName>
                                        </p:attrNameLst>
                                      </p:cBhvr>
                                      <p:to>
                                        <p:strVal val="hidden"/>
                                      </p:to>
                                    </p:set>
                                  </p:childTnLst>
                                </p:cTn>
                              </p:par>
                            </p:childTnLst>
                          </p:cTn>
                        </p:par>
                        <p:par>
                          <p:cTn id="14" fill="hold">
                            <p:stCondLst>
                              <p:cond delay="500"/>
                            </p:stCondLst>
                            <p:childTnLst>
                              <p:par>
                                <p:cTn id="15" presetID="1" presetClass="exit"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hidden"/>
                                      </p:to>
                                    </p:set>
                                  </p:childTnLst>
                                </p:cTn>
                              </p:par>
                            </p:childTnLst>
                          </p:cTn>
                        </p:par>
                        <p:par>
                          <p:cTn id="17" fill="hold">
                            <p:stCondLst>
                              <p:cond delay="500"/>
                            </p:stCondLst>
                            <p:childTnLst>
                              <p:par>
                                <p:cTn id="18" presetID="10" presetClass="exit" presetSubtype="0" fill="hold" grpId="0" nodeType="afterEffect">
                                  <p:stCondLst>
                                    <p:cond delay="9000"/>
                                  </p:stCondLst>
                                  <p:childTnLst>
                                    <p:animEffect transition="out" filter="fade">
                                      <p:cBhvr>
                                        <p:cTn id="19" dur="500"/>
                                        <p:tgtEl>
                                          <p:spTgt spid="227"/>
                                        </p:tgtEl>
                                      </p:cBhvr>
                                    </p:animEffect>
                                    <p:set>
                                      <p:cBhvr>
                                        <p:cTn id="20" dur="1" fill="hold">
                                          <p:stCondLst>
                                            <p:cond delay="499"/>
                                          </p:stCondLst>
                                        </p:cTn>
                                        <p:tgtEl>
                                          <p:spTgt spid="227"/>
                                        </p:tgtEl>
                                        <p:attrNameLst>
                                          <p:attrName>style.visibility</p:attrName>
                                        </p:attrNameLst>
                                      </p:cBhvr>
                                      <p:to>
                                        <p:strVal val="hidden"/>
                                      </p:to>
                                    </p:set>
                                  </p:childTnLst>
                                </p:cTn>
                              </p:par>
                              <p:par>
                                <p:cTn id="21" presetID="10" presetClass="exit" presetSubtype="0" fill="hold" grpId="0" nodeType="withEffect">
                                  <p:stCondLst>
                                    <p:cond delay="9000"/>
                                  </p:stCondLst>
                                  <p:childTnLst>
                                    <p:animEffect transition="out" filter="fade">
                                      <p:cBhvr>
                                        <p:cTn id="22" dur="500"/>
                                        <p:tgtEl>
                                          <p:spTgt spid="176"/>
                                        </p:tgtEl>
                                      </p:cBhvr>
                                    </p:animEffect>
                                    <p:set>
                                      <p:cBhvr>
                                        <p:cTn id="23" dur="1" fill="hold">
                                          <p:stCondLst>
                                            <p:cond delay="499"/>
                                          </p:stCondLst>
                                        </p:cTn>
                                        <p:tgtEl>
                                          <p:spTgt spid="176"/>
                                        </p:tgtEl>
                                        <p:attrNameLst>
                                          <p:attrName>style.visibility</p:attrName>
                                        </p:attrNameLst>
                                      </p:cBhvr>
                                      <p:to>
                                        <p:strVal val="hidden"/>
                                      </p:to>
                                    </p:set>
                                  </p:childTnLst>
                                </p:cTn>
                              </p:par>
                            </p:childTnLst>
                          </p:cTn>
                        </p:par>
                        <p:par>
                          <p:cTn id="24" fill="hold">
                            <p:stCondLst>
                              <p:cond delay="10000"/>
                            </p:stCondLst>
                            <p:childTnLst>
                              <p:par>
                                <p:cTn id="25" presetID="22" presetClass="entr" presetSubtype="1" fill="hold" grpId="0" nodeType="afterEffect">
                                  <p:stCondLst>
                                    <p:cond delay="0"/>
                                  </p:stCondLst>
                                  <p:childTnLst>
                                    <p:set>
                                      <p:cBhvr>
                                        <p:cTn id="26" dur="1" fill="hold">
                                          <p:stCondLst>
                                            <p:cond delay="0"/>
                                          </p:stCondLst>
                                        </p:cTn>
                                        <p:tgtEl>
                                          <p:spTgt spid="228"/>
                                        </p:tgtEl>
                                        <p:attrNameLst>
                                          <p:attrName>style.visibility</p:attrName>
                                        </p:attrNameLst>
                                      </p:cBhvr>
                                      <p:to>
                                        <p:strVal val="visible"/>
                                      </p:to>
                                    </p:set>
                                    <p:animEffect transition="in" filter="wipe(up)">
                                      <p:cBhvr>
                                        <p:cTn id="27" dur="500"/>
                                        <p:tgtEl>
                                          <p:spTgt spid="22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86"/>
                                        </p:tgtEl>
                                        <p:attrNameLst>
                                          <p:attrName>style.visibility</p:attrName>
                                        </p:attrNameLst>
                                      </p:cBhvr>
                                      <p:to>
                                        <p:strVal val="visible"/>
                                      </p:to>
                                    </p:set>
                                    <p:animEffect transition="in" filter="wipe(up)">
                                      <p:cBhvr>
                                        <p:cTn id="30" dur="500"/>
                                        <p:tgtEl>
                                          <p:spTgt spid="186"/>
                                        </p:tgtEl>
                                      </p:cBhvr>
                                    </p:animEffect>
                                  </p:childTnLst>
                                </p:cTn>
                              </p:par>
                            </p:childTnLst>
                          </p:cTn>
                        </p:par>
                        <p:par>
                          <p:cTn id="31" fill="hold">
                            <p:stCondLst>
                              <p:cond delay="10500"/>
                            </p:stCondLst>
                            <p:childTnLst>
                              <p:par>
                                <p:cTn id="32" presetID="10" presetClass="exit" presetSubtype="0" fill="hold" grpId="1" nodeType="afterEffect">
                                  <p:stCondLst>
                                    <p:cond delay="9000"/>
                                  </p:stCondLst>
                                  <p:childTnLst>
                                    <p:animEffect transition="out" filter="fade">
                                      <p:cBhvr>
                                        <p:cTn id="33" dur="500"/>
                                        <p:tgtEl>
                                          <p:spTgt spid="186"/>
                                        </p:tgtEl>
                                      </p:cBhvr>
                                    </p:animEffect>
                                    <p:set>
                                      <p:cBhvr>
                                        <p:cTn id="34" dur="1" fill="hold">
                                          <p:stCondLst>
                                            <p:cond delay="499"/>
                                          </p:stCondLst>
                                        </p:cTn>
                                        <p:tgtEl>
                                          <p:spTgt spid="186"/>
                                        </p:tgtEl>
                                        <p:attrNameLst>
                                          <p:attrName>style.visibility</p:attrName>
                                        </p:attrNameLst>
                                      </p:cBhvr>
                                      <p:to>
                                        <p:strVal val="hidden"/>
                                      </p:to>
                                    </p:set>
                                  </p:childTnLst>
                                </p:cTn>
                              </p:par>
                            </p:childTnLst>
                          </p:cTn>
                        </p:par>
                        <p:par>
                          <p:cTn id="35" fill="hold">
                            <p:stCondLst>
                              <p:cond delay="20000"/>
                            </p:stCondLst>
                            <p:childTnLst>
                              <p:par>
                                <p:cTn id="36" presetID="22" presetClass="entr" presetSubtype="1" fill="hold" grpId="0" nodeType="afterEffect">
                                  <p:stCondLst>
                                    <p:cond delay="0"/>
                                  </p:stCondLst>
                                  <p:childTnLst>
                                    <p:set>
                                      <p:cBhvr>
                                        <p:cTn id="37" dur="1" fill="hold">
                                          <p:stCondLst>
                                            <p:cond delay="0"/>
                                          </p:stCondLst>
                                        </p:cTn>
                                        <p:tgtEl>
                                          <p:spTgt spid="196"/>
                                        </p:tgtEl>
                                        <p:attrNameLst>
                                          <p:attrName>style.visibility</p:attrName>
                                        </p:attrNameLst>
                                      </p:cBhvr>
                                      <p:to>
                                        <p:strVal val="visible"/>
                                      </p:to>
                                    </p:set>
                                    <p:animEffect transition="in" filter="wipe(up)">
                                      <p:cBhvr>
                                        <p:cTn id="38" dur="500"/>
                                        <p:tgtEl>
                                          <p:spTgt spid="196"/>
                                        </p:tgtEl>
                                      </p:cBhvr>
                                    </p:animEffect>
                                  </p:childTnLst>
                                </p:cTn>
                              </p:par>
                            </p:childTnLst>
                          </p:cTn>
                        </p:par>
                        <p:par>
                          <p:cTn id="39" fill="hold">
                            <p:stCondLst>
                              <p:cond delay="20500"/>
                            </p:stCondLst>
                            <p:childTnLst>
                              <p:par>
                                <p:cTn id="40" presetID="10" presetClass="exit" presetSubtype="0" fill="hold" grpId="1" nodeType="afterEffect">
                                  <p:stCondLst>
                                    <p:cond delay="9000"/>
                                  </p:stCondLst>
                                  <p:childTnLst>
                                    <p:animEffect transition="out" filter="fade">
                                      <p:cBhvr>
                                        <p:cTn id="41" dur="500"/>
                                        <p:tgtEl>
                                          <p:spTgt spid="196"/>
                                        </p:tgtEl>
                                      </p:cBhvr>
                                    </p:animEffect>
                                    <p:set>
                                      <p:cBhvr>
                                        <p:cTn id="42" dur="1" fill="hold">
                                          <p:stCondLst>
                                            <p:cond delay="499"/>
                                          </p:stCondLst>
                                        </p:cTn>
                                        <p:tgtEl>
                                          <p:spTgt spid="196"/>
                                        </p:tgtEl>
                                        <p:attrNameLst>
                                          <p:attrName>style.visibility</p:attrName>
                                        </p:attrNameLst>
                                      </p:cBhvr>
                                      <p:to>
                                        <p:strVal val="hidden"/>
                                      </p:to>
                                    </p:set>
                                  </p:childTnLst>
                                </p:cTn>
                              </p:par>
                            </p:childTnLst>
                          </p:cTn>
                        </p:par>
                        <p:par>
                          <p:cTn id="43" fill="hold">
                            <p:stCondLst>
                              <p:cond delay="30000"/>
                            </p:stCondLst>
                            <p:childTnLst>
                              <p:par>
                                <p:cTn id="44" presetID="22" presetClass="entr" presetSubtype="1" fill="hold" grpId="0" nodeType="afterEffect">
                                  <p:stCondLst>
                                    <p:cond delay="0"/>
                                  </p:stCondLst>
                                  <p:childTnLst>
                                    <p:set>
                                      <p:cBhvr>
                                        <p:cTn id="45" dur="1" fill="hold">
                                          <p:stCondLst>
                                            <p:cond delay="0"/>
                                          </p:stCondLst>
                                        </p:cTn>
                                        <p:tgtEl>
                                          <p:spTgt spid="206"/>
                                        </p:tgtEl>
                                        <p:attrNameLst>
                                          <p:attrName>style.visibility</p:attrName>
                                        </p:attrNameLst>
                                      </p:cBhvr>
                                      <p:to>
                                        <p:strVal val="visible"/>
                                      </p:to>
                                    </p:set>
                                    <p:animEffect transition="in" filter="wipe(up)">
                                      <p:cBhvr>
                                        <p:cTn id="46" dur="500"/>
                                        <p:tgtEl>
                                          <p:spTgt spid="206"/>
                                        </p:tgtEl>
                                      </p:cBhvr>
                                    </p:animEffect>
                                  </p:childTnLst>
                                </p:cTn>
                              </p:par>
                            </p:childTnLst>
                          </p:cTn>
                        </p:par>
                        <p:par>
                          <p:cTn id="47" fill="hold">
                            <p:stCondLst>
                              <p:cond delay="30500"/>
                            </p:stCondLst>
                            <p:childTnLst>
                              <p:par>
                                <p:cTn id="48" presetID="10" presetClass="exit" presetSubtype="0" fill="hold" grpId="1" nodeType="afterEffect">
                                  <p:stCondLst>
                                    <p:cond delay="9000"/>
                                  </p:stCondLst>
                                  <p:childTnLst>
                                    <p:animEffect transition="out" filter="fade">
                                      <p:cBhvr>
                                        <p:cTn id="49" dur="500"/>
                                        <p:tgtEl>
                                          <p:spTgt spid="206"/>
                                        </p:tgtEl>
                                      </p:cBhvr>
                                    </p:animEffect>
                                    <p:set>
                                      <p:cBhvr>
                                        <p:cTn id="50" dur="1" fill="hold">
                                          <p:stCondLst>
                                            <p:cond delay="499"/>
                                          </p:stCondLst>
                                        </p:cTn>
                                        <p:tgtEl>
                                          <p:spTgt spid="206"/>
                                        </p:tgtEl>
                                        <p:attrNameLst>
                                          <p:attrName>style.visibility</p:attrName>
                                        </p:attrNameLst>
                                      </p:cBhvr>
                                      <p:to>
                                        <p:strVal val="hidden"/>
                                      </p:to>
                                    </p:set>
                                  </p:childTnLst>
                                </p:cTn>
                              </p:par>
                            </p:childTnLst>
                          </p:cTn>
                        </p:par>
                        <p:par>
                          <p:cTn id="51" fill="hold">
                            <p:stCondLst>
                              <p:cond delay="40000"/>
                            </p:stCondLst>
                            <p:childTnLst>
                              <p:par>
                                <p:cTn id="52" presetID="22" presetClass="entr" presetSubtype="1" fill="hold" grpId="0" nodeType="afterEffect">
                                  <p:stCondLst>
                                    <p:cond delay="0"/>
                                  </p:stCondLst>
                                  <p:childTnLst>
                                    <p:set>
                                      <p:cBhvr>
                                        <p:cTn id="53" dur="1" fill="hold">
                                          <p:stCondLst>
                                            <p:cond delay="0"/>
                                          </p:stCondLst>
                                        </p:cTn>
                                        <p:tgtEl>
                                          <p:spTgt spid="216"/>
                                        </p:tgtEl>
                                        <p:attrNameLst>
                                          <p:attrName>style.visibility</p:attrName>
                                        </p:attrNameLst>
                                      </p:cBhvr>
                                      <p:to>
                                        <p:strVal val="visible"/>
                                      </p:to>
                                    </p:set>
                                    <p:animEffect transition="in" filter="wipe(up)">
                                      <p:cBhvr>
                                        <p:cTn id="54" dur="500"/>
                                        <p:tgtEl>
                                          <p:spTgt spid="216"/>
                                        </p:tgtEl>
                                      </p:cBhvr>
                                    </p:animEffect>
                                  </p:childTnLst>
                                </p:cTn>
                              </p:par>
                            </p:childTnLst>
                          </p:cTn>
                        </p:par>
                        <p:par>
                          <p:cTn id="55" fill="hold">
                            <p:stCondLst>
                              <p:cond delay="40500"/>
                            </p:stCondLst>
                            <p:childTnLst>
                              <p:par>
                                <p:cTn id="56" presetID="10" presetClass="exit" presetSubtype="0" fill="hold" grpId="1" nodeType="afterEffect">
                                  <p:stCondLst>
                                    <p:cond delay="9000"/>
                                  </p:stCondLst>
                                  <p:childTnLst>
                                    <p:animEffect transition="out" filter="fade">
                                      <p:cBhvr>
                                        <p:cTn id="57" dur="500"/>
                                        <p:tgtEl>
                                          <p:spTgt spid="216"/>
                                        </p:tgtEl>
                                      </p:cBhvr>
                                    </p:animEffect>
                                    <p:set>
                                      <p:cBhvr>
                                        <p:cTn id="58" dur="1" fill="hold">
                                          <p:stCondLst>
                                            <p:cond delay="499"/>
                                          </p:stCondLst>
                                        </p:cTn>
                                        <p:tgtEl>
                                          <p:spTgt spid="216"/>
                                        </p:tgtEl>
                                        <p:attrNameLst>
                                          <p:attrName>style.visibility</p:attrName>
                                        </p:attrNameLst>
                                      </p:cBhvr>
                                      <p:to>
                                        <p:strVal val="hidden"/>
                                      </p:to>
                                    </p:set>
                                  </p:childTnLst>
                                </p:cTn>
                              </p:par>
                            </p:childTnLst>
                          </p:cTn>
                        </p:par>
                        <p:par>
                          <p:cTn id="59" fill="hold">
                            <p:stCondLst>
                              <p:cond delay="50000"/>
                            </p:stCondLst>
                            <p:childTnLst>
                              <p:par>
                                <p:cTn id="60" presetID="22" presetClass="entr" presetSubtype="1" fill="hold" grpId="0" nodeType="afterEffect">
                                  <p:stCondLst>
                                    <p:cond delay="0"/>
                                  </p:stCondLst>
                                  <p:childTnLst>
                                    <p:set>
                                      <p:cBhvr>
                                        <p:cTn id="61" dur="1" fill="hold">
                                          <p:stCondLst>
                                            <p:cond delay="0"/>
                                          </p:stCondLst>
                                        </p:cTn>
                                        <p:tgtEl>
                                          <p:spTgt spid="226"/>
                                        </p:tgtEl>
                                        <p:attrNameLst>
                                          <p:attrName>style.visibility</p:attrName>
                                        </p:attrNameLst>
                                      </p:cBhvr>
                                      <p:to>
                                        <p:strVal val="visible"/>
                                      </p:to>
                                    </p:set>
                                    <p:animEffect transition="in" filter="wipe(up)">
                                      <p:cBhvr>
                                        <p:cTn id="62" dur="500"/>
                                        <p:tgtEl>
                                          <p:spTgt spid="226"/>
                                        </p:tgtEl>
                                      </p:cBhvr>
                                    </p:animEffect>
                                  </p:childTnLst>
                                </p:cTn>
                              </p:par>
                            </p:childTnLst>
                          </p:cTn>
                        </p:par>
                        <p:par>
                          <p:cTn id="63" fill="hold">
                            <p:stCondLst>
                              <p:cond delay="50500"/>
                            </p:stCondLst>
                            <p:childTnLst>
                              <p:par>
                                <p:cTn id="64" presetID="10" presetClass="exit" presetSubtype="0" fill="hold" grpId="1" nodeType="afterEffect">
                                  <p:stCondLst>
                                    <p:cond delay="9000"/>
                                  </p:stCondLst>
                                  <p:childTnLst>
                                    <p:animEffect transition="out" filter="fade">
                                      <p:cBhvr>
                                        <p:cTn id="65" dur="500"/>
                                        <p:tgtEl>
                                          <p:spTgt spid="226"/>
                                        </p:tgtEl>
                                      </p:cBhvr>
                                    </p:animEffect>
                                    <p:set>
                                      <p:cBhvr>
                                        <p:cTn id="66" dur="1" fill="hold">
                                          <p:stCondLst>
                                            <p:cond delay="499"/>
                                          </p:stCondLst>
                                        </p:cTn>
                                        <p:tgtEl>
                                          <p:spTgt spid="226"/>
                                        </p:tgtEl>
                                        <p:attrNameLst>
                                          <p:attrName>style.visibility</p:attrName>
                                        </p:attrNameLst>
                                      </p:cBhvr>
                                      <p:to>
                                        <p:strVal val="hidden"/>
                                      </p:to>
                                    </p:set>
                                  </p:childTnLst>
                                </p:cTn>
                              </p:par>
                            </p:childTnLst>
                          </p:cTn>
                        </p:par>
                        <p:par>
                          <p:cTn id="67" fill="hold">
                            <p:stCondLst>
                              <p:cond delay="60000"/>
                            </p:stCondLst>
                            <p:childTnLst>
                              <p:par>
                                <p:cTn id="68" presetID="22" presetClass="entr" presetSubtype="1" fill="hold" grpId="0" nodeType="afterEffect">
                                  <p:stCondLst>
                                    <p:cond delay="0"/>
                                  </p:stCondLst>
                                  <p:childTnLst>
                                    <p:set>
                                      <p:cBhvr>
                                        <p:cTn id="69" dur="1" fill="hold">
                                          <p:stCondLst>
                                            <p:cond delay="0"/>
                                          </p:stCondLst>
                                        </p:cTn>
                                        <p:tgtEl>
                                          <p:spTgt spid="291"/>
                                        </p:tgtEl>
                                        <p:attrNameLst>
                                          <p:attrName>style.visibility</p:attrName>
                                        </p:attrNameLst>
                                      </p:cBhvr>
                                      <p:to>
                                        <p:strVal val="visible"/>
                                      </p:to>
                                    </p:set>
                                    <p:animEffect transition="in" filter="wipe(up)">
                                      <p:cBhvr>
                                        <p:cTn id="70" dur="500"/>
                                        <p:tgtEl>
                                          <p:spTgt spid="291"/>
                                        </p:tgtEl>
                                      </p:cBhvr>
                                    </p:animEffect>
                                  </p:childTnLst>
                                </p:cTn>
                              </p:par>
                            </p:childTnLst>
                          </p:cTn>
                        </p:par>
                        <p:par>
                          <p:cTn id="71" fill="hold">
                            <p:stCondLst>
                              <p:cond delay="60500"/>
                            </p:stCondLst>
                            <p:childTnLst>
                              <p:par>
                                <p:cTn id="72" presetID="10" presetClass="exit" presetSubtype="0" fill="hold" grpId="1" nodeType="afterEffect">
                                  <p:stCondLst>
                                    <p:cond delay="9000"/>
                                  </p:stCondLst>
                                  <p:childTnLst>
                                    <p:animEffect transition="out" filter="fade">
                                      <p:cBhvr>
                                        <p:cTn id="73" dur="500"/>
                                        <p:tgtEl>
                                          <p:spTgt spid="291"/>
                                        </p:tgtEl>
                                      </p:cBhvr>
                                    </p:animEffect>
                                    <p:set>
                                      <p:cBhvr>
                                        <p:cTn id="74" dur="1" fill="hold">
                                          <p:stCondLst>
                                            <p:cond delay="499"/>
                                          </p:stCondLst>
                                        </p:cTn>
                                        <p:tgtEl>
                                          <p:spTgt spid="291"/>
                                        </p:tgtEl>
                                        <p:attrNameLst>
                                          <p:attrName>style.visibility</p:attrName>
                                        </p:attrNameLst>
                                      </p:cBhvr>
                                      <p:to>
                                        <p:strVal val="hidden"/>
                                      </p:to>
                                    </p:set>
                                  </p:childTnLst>
                                </p:cTn>
                              </p:par>
                              <p:par>
                                <p:cTn id="75" presetID="10" presetClass="exit" presetSubtype="0" fill="hold" grpId="1" nodeType="withEffect">
                                  <p:stCondLst>
                                    <p:cond delay="9000"/>
                                  </p:stCondLst>
                                  <p:childTnLst>
                                    <p:animEffect transition="out" filter="fade">
                                      <p:cBhvr>
                                        <p:cTn id="76" dur="500"/>
                                        <p:tgtEl>
                                          <p:spTgt spid="228"/>
                                        </p:tgtEl>
                                      </p:cBhvr>
                                    </p:animEffect>
                                    <p:set>
                                      <p:cBhvr>
                                        <p:cTn id="77" dur="1" fill="hold">
                                          <p:stCondLst>
                                            <p:cond delay="499"/>
                                          </p:stCondLst>
                                        </p:cTn>
                                        <p:tgtEl>
                                          <p:spTgt spid="228"/>
                                        </p:tgtEl>
                                        <p:attrNameLst>
                                          <p:attrName>style.visibility</p:attrName>
                                        </p:attrNameLst>
                                      </p:cBhvr>
                                      <p:to>
                                        <p:strVal val="hidden"/>
                                      </p:to>
                                    </p:set>
                                  </p:childTnLst>
                                </p:cTn>
                              </p:par>
                            </p:childTnLst>
                          </p:cTn>
                        </p:par>
                        <p:par>
                          <p:cTn id="78" fill="hold">
                            <p:stCondLst>
                              <p:cond delay="70000"/>
                            </p:stCondLst>
                            <p:childTnLst>
                              <p:par>
                                <p:cTn id="79" presetID="22" presetClass="entr" presetSubtype="1" fill="hold" grpId="0" nodeType="afterEffect">
                                  <p:stCondLst>
                                    <p:cond delay="0"/>
                                  </p:stCondLst>
                                  <p:childTnLst>
                                    <p:set>
                                      <p:cBhvr>
                                        <p:cTn id="80" dur="1" fill="hold">
                                          <p:stCondLst>
                                            <p:cond delay="0"/>
                                          </p:stCondLst>
                                        </p:cTn>
                                        <p:tgtEl>
                                          <p:spTgt spid="229"/>
                                        </p:tgtEl>
                                        <p:attrNameLst>
                                          <p:attrName>style.visibility</p:attrName>
                                        </p:attrNameLst>
                                      </p:cBhvr>
                                      <p:to>
                                        <p:strVal val="visible"/>
                                      </p:to>
                                    </p:set>
                                    <p:animEffect transition="in" filter="wipe(up)">
                                      <p:cBhvr>
                                        <p:cTn id="81" dur="500"/>
                                        <p:tgtEl>
                                          <p:spTgt spid="229"/>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248"/>
                                        </p:tgtEl>
                                        <p:attrNameLst>
                                          <p:attrName>style.visibility</p:attrName>
                                        </p:attrNameLst>
                                      </p:cBhvr>
                                      <p:to>
                                        <p:strVal val="visible"/>
                                      </p:to>
                                    </p:set>
                                    <p:animEffect transition="in" filter="wipe(up)">
                                      <p:cBhvr>
                                        <p:cTn id="84" dur="500"/>
                                        <p:tgtEl>
                                          <p:spTgt spid="248"/>
                                        </p:tgtEl>
                                      </p:cBhvr>
                                    </p:animEffect>
                                  </p:childTnLst>
                                </p:cTn>
                              </p:par>
                            </p:childTnLst>
                          </p:cTn>
                        </p:par>
                        <p:par>
                          <p:cTn id="85" fill="hold">
                            <p:stCondLst>
                              <p:cond delay="70500"/>
                            </p:stCondLst>
                            <p:childTnLst>
                              <p:par>
                                <p:cTn id="86" presetID="10" presetClass="exit" presetSubtype="0" fill="hold" grpId="1" nodeType="afterEffect">
                                  <p:stCondLst>
                                    <p:cond delay="9000"/>
                                  </p:stCondLst>
                                  <p:childTnLst>
                                    <p:animEffect transition="out" filter="fade">
                                      <p:cBhvr>
                                        <p:cTn id="87" dur="500"/>
                                        <p:tgtEl>
                                          <p:spTgt spid="248"/>
                                        </p:tgtEl>
                                      </p:cBhvr>
                                    </p:animEffect>
                                    <p:set>
                                      <p:cBhvr>
                                        <p:cTn id="88" dur="1" fill="hold">
                                          <p:stCondLst>
                                            <p:cond delay="499"/>
                                          </p:stCondLst>
                                        </p:cTn>
                                        <p:tgtEl>
                                          <p:spTgt spid="248"/>
                                        </p:tgtEl>
                                        <p:attrNameLst>
                                          <p:attrName>style.visibility</p:attrName>
                                        </p:attrNameLst>
                                      </p:cBhvr>
                                      <p:to>
                                        <p:strVal val="hidden"/>
                                      </p:to>
                                    </p:set>
                                  </p:childTnLst>
                                </p:cTn>
                              </p:par>
                            </p:childTnLst>
                          </p:cTn>
                        </p:par>
                        <p:par>
                          <p:cTn id="89" fill="hold">
                            <p:stCondLst>
                              <p:cond delay="80000"/>
                            </p:stCondLst>
                            <p:childTnLst>
                              <p:par>
                                <p:cTn id="90" presetID="22" presetClass="entr" presetSubtype="1" fill="hold" grpId="0" nodeType="afterEffect">
                                  <p:stCondLst>
                                    <p:cond delay="0"/>
                                  </p:stCondLst>
                                  <p:childTnLst>
                                    <p:set>
                                      <p:cBhvr>
                                        <p:cTn id="91" dur="1" fill="hold">
                                          <p:stCondLst>
                                            <p:cond delay="0"/>
                                          </p:stCondLst>
                                        </p:cTn>
                                        <p:tgtEl>
                                          <p:spTgt spid="258"/>
                                        </p:tgtEl>
                                        <p:attrNameLst>
                                          <p:attrName>style.visibility</p:attrName>
                                        </p:attrNameLst>
                                      </p:cBhvr>
                                      <p:to>
                                        <p:strVal val="visible"/>
                                      </p:to>
                                    </p:set>
                                    <p:animEffect transition="in" filter="wipe(up)">
                                      <p:cBhvr>
                                        <p:cTn id="92" dur="500"/>
                                        <p:tgtEl>
                                          <p:spTgt spid="258"/>
                                        </p:tgtEl>
                                      </p:cBhvr>
                                    </p:animEffect>
                                  </p:childTnLst>
                                </p:cTn>
                              </p:par>
                            </p:childTnLst>
                          </p:cTn>
                        </p:par>
                        <p:par>
                          <p:cTn id="93" fill="hold">
                            <p:stCondLst>
                              <p:cond delay="80500"/>
                            </p:stCondLst>
                            <p:childTnLst>
                              <p:par>
                                <p:cTn id="94" presetID="10" presetClass="exit" presetSubtype="0" fill="hold" grpId="1" nodeType="afterEffect">
                                  <p:stCondLst>
                                    <p:cond delay="9000"/>
                                  </p:stCondLst>
                                  <p:childTnLst>
                                    <p:animEffect transition="out" filter="fade">
                                      <p:cBhvr>
                                        <p:cTn id="95" dur="500"/>
                                        <p:tgtEl>
                                          <p:spTgt spid="258"/>
                                        </p:tgtEl>
                                      </p:cBhvr>
                                    </p:animEffect>
                                    <p:set>
                                      <p:cBhvr>
                                        <p:cTn id="96" dur="1" fill="hold">
                                          <p:stCondLst>
                                            <p:cond delay="499"/>
                                          </p:stCondLst>
                                        </p:cTn>
                                        <p:tgtEl>
                                          <p:spTgt spid="258"/>
                                        </p:tgtEl>
                                        <p:attrNameLst>
                                          <p:attrName>style.visibility</p:attrName>
                                        </p:attrNameLst>
                                      </p:cBhvr>
                                      <p:to>
                                        <p:strVal val="hidden"/>
                                      </p:to>
                                    </p:set>
                                  </p:childTnLst>
                                </p:cTn>
                              </p:par>
                            </p:childTnLst>
                          </p:cTn>
                        </p:par>
                        <p:par>
                          <p:cTn id="97" fill="hold">
                            <p:stCondLst>
                              <p:cond delay="90000"/>
                            </p:stCondLst>
                            <p:childTnLst>
                              <p:par>
                                <p:cTn id="98" presetID="22" presetClass="entr" presetSubtype="1" fill="hold" grpId="0" nodeType="afterEffect">
                                  <p:stCondLst>
                                    <p:cond delay="0"/>
                                  </p:stCondLst>
                                  <p:childTnLst>
                                    <p:set>
                                      <p:cBhvr>
                                        <p:cTn id="99" dur="1" fill="hold">
                                          <p:stCondLst>
                                            <p:cond delay="0"/>
                                          </p:stCondLst>
                                        </p:cTn>
                                        <p:tgtEl>
                                          <p:spTgt spid="268"/>
                                        </p:tgtEl>
                                        <p:attrNameLst>
                                          <p:attrName>style.visibility</p:attrName>
                                        </p:attrNameLst>
                                      </p:cBhvr>
                                      <p:to>
                                        <p:strVal val="visible"/>
                                      </p:to>
                                    </p:set>
                                    <p:animEffect transition="in" filter="wipe(up)">
                                      <p:cBhvr>
                                        <p:cTn id="100" dur="500"/>
                                        <p:tgtEl>
                                          <p:spTgt spid="268"/>
                                        </p:tgtEl>
                                      </p:cBhvr>
                                    </p:animEffect>
                                  </p:childTnLst>
                                </p:cTn>
                              </p:par>
                            </p:childTnLst>
                          </p:cTn>
                        </p:par>
                        <p:par>
                          <p:cTn id="101" fill="hold">
                            <p:stCondLst>
                              <p:cond delay="90500"/>
                            </p:stCondLst>
                            <p:childTnLst>
                              <p:par>
                                <p:cTn id="102" presetID="10" presetClass="exit" presetSubtype="0" fill="hold" grpId="1" nodeType="afterEffect">
                                  <p:stCondLst>
                                    <p:cond delay="9000"/>
                                  </p:stCondLst>
                                  <p:childTnLst>
                                    <p:animEffect transition="out" filter="fade">
                                      <p:cBhvr>
                                        <p:cTn id="103" dur="500"/>
                                        <p:tgtEl>
                                          <p:spTgt spid="268"/>
                                        </p:tgtEl>
                                      </p:cBhvr>
                                    </p:animEffect>
                                    <p:set>
                                      <p:cBhvr>
                                        <p:cTn id="104" dur="1" fill="hold">
                                          <p:stCondLst>
                                            <p:cond delay="499"/>
                                          </p:stCondLst>
                                        </p:cTn>
                                        <p:tgtEl>
                                          <p:spTgt spid="268"/>
                                        </p:tgtEl>
                                        <p:attrNameLst>
                                          <p:attrName>style.visibility</p:attrName>
                                        </p:attrNameLst>
                                      </p:cBhvr>
                                      <p:to>
                                        <p:strVal val="hidden"/>
                                      </p:to>
                                    </p:set>
                                  </p:childTnLst>
                                </p:cTn>
                              </p:par>
                            </p:childTnLst>
                          </p:cTn>
                        </p:par>
                        <p:par>
                          <p:cTn id="105" fill="hold">
                            <p:stCondLst>
                              <p:cond delay="100000"/>
                            </p:stCondLst>
                            <p:childTnLst>
                              <p:par>
                                <p:cTn id="106" presetID="22" presetClass="entr" presetSubtype="1" fill="hold" grpId="0" nodeType="afterEffect">
                                  <p:stCondLst>
                                    <p:cond delay="0"/>
                                  </p:stCondLst>
                                  <p:childTnLst>
                                    <p:set>
                                      <p:cBhvr>
                                        <p:cTn id="107" dur="1" fill="hold">
                                          <p:stCondLst>
                                            <p:cond delay="0"/>
                                          </p:stCondLst>
                                        </p:cTn>
                                        <p:tgtEl>
                                          <p:spTgt spid="278"/>
                                        </p:tgtEl>
                                        <p:attrNameLst>
                                          <p:attrName>style.visibility</p:attrName>
                                        </p:attrNameLst>
                                      </p:cBhvr>
                                      <p:to>
                                        <p:strVal val="visible"/>
                                      </p:to>
                                    </p:set>
                                    <p:animEffect transition="in" filter="wipe(up)">
                                      <p:cBhvr>
                                        <p:cTn id="108" dur="500"/>
                                        <p:tgtEl>
                                          <p:spTgt spid="278"/>
                                        </p:tgtEl>
                                      </p:cBhvr>
                                    </p:animEffect>
                                  </p:childTnLst>
                                </p:cTn>
                              </p:par>
                            </p:childTnLst>
                          </p:cTn>
                        </p:par>
                        <p:par>
                          <p:cTn id="109" fill="hold">
                            <p:stCondLst>
                              <p:cond delay="100500"/>
                            </p:stCondLst>
                            <p:childTnLst>
                              <p:par>
                                <p:cTn id="110" presetID="10" presetClass="exit" presetSubtype="0" fill="hold" grpId="1" nodeType="afterEffect">
                                  <p:stCondLst>
                                    <p:cond delay="9000"/>
                                  </p:stCondLst>
                                  <p:childTnLst>
                                    <p:animEffect transition="out" filter="fade">
                                      <p:cBhvr>
                                        <p:cTn id="111" dur="500"/>
                                        <p:tgtEl>
                                          <p:spTgt spid="278"/>
                                        </p:tgtEl>
                                      </p:cBhvr>
                                    </p:animEffect>
                                    <p:set>
                                      <p:cBhvr>
                                        <p:cTn id="112" dur="1" fill="hold">
                                          <p:stCondLst>
                                            <p:cond delay="499"/>
                                          </p:stCondLst>
                                        </p:cTn>
                                        <p:tgtEl>
                                          <p:spTgt spid="278"/>
                                        </p:tgtEl>
                                        <p:attrNameLst>
                                          <p:attrName>style.visibility</p:attrName>
                                        </p:attrNameLst>
                                      </p:cBhvr>
                                      <p:to>
                                        <p:strVal val="hidden"/>
                                      </p:to>
                                    </p:set>
                                  </p:childTnLst>
                                </p:cTn>
                              </p:par>
                            </p:childTnLst>
                          </p:cTn>
                        </p:par>
                        <p:par>
                          <p:cTn id="113" fill="hold">
                            <p:stCondLst>
                              <p:cond delay="110000"/>
                            </p:stCondLst>
                            <p:childTnLst>
                              <p:par>
                                <p:cTn id="114" presetID="22" presetClass="entr" presetSubtype="1" fill="hold" grpId="0" nodeType="afterEffect">
                                  <p:stCondLst>
                                    <p:cond delay="0"/>
                                  </p:stCondLst>
                                  <p:childTnLst>
                                    <p:set>
                                      <p:cBhvr>
                                        <p:cTn id="115" dur="1" fill="hold">
                                          <p:stCondLst>
                                            <p:cond delay="0"/>
                                          </p:stCondLst>
                                        </p:cTn>
                                        <p:tgtEl>
                                          <p:spTgt spid="288"/>
                                        </p:tgtEl>
                                        <p:attrNameLst>
                                          <p:attrName>style.visibility</p:attrName>
                                        </p:attrNameLst>
                                      </p:cBhvr>
                                      <p:to>
                                        <p:strVal val="visible"/>
                                      </p:to>
                                    </p:set>
                                    <p:animEffect transition="in" filter="wipe(up)">
                                      <p:cBhvr>
                                        <p:cTn id="116" dur="500"/>
                                        <p:tgtEl>
                                          <p:spTgt spid="288"/>
                                        </p:tgtEl>
                                      </p:cBhvr>
                                    </p:animEffect>
                                  </p:childTnLst>
                                </p:cTn>
                              </p:par>
                            </p:childTnLst>
                          </p:cTn>
                        </p:par>
                        <p:par>
                          <p:cTn id="117" fill="hold">
                            <p:stCondLst>
                              <p:cond delay="110500"/>
                            </p:stCondLst>
                            <p:childTnLst>
                              <p:par>
                                <p:cTn id="118" presetID="10" presetClass="exit" presetSubtype="0" fill="hold" grpId="1" nodeType="afterEffect">
                                  <p:stCondLst>
                                    <p:cond delay="9250"/>
                                  </p:stCondLst>
                                  <p:childTnLst>
                                    <p:animEffect transition="out" filter="fade">
                                      <p:cBhvr>
                                        <p:cTn id="119" dur="500"/>
                                        <p:tgtEl>
                                          <p:spTgt spid="288"/>
                                        </p:tgtEl>
                                      </p:cBhvr>
                                    </p:animEffect>
                                    <p:set>
                                      <p:cBhvr>
                                        <p:cTn id="120" dur="1" fill="hold">
                                          <p:stCondLst>
                                            <p:cond delay="499"/>
                                          </p:stCondLst>
                                        </p:cTn>
                                        <p:tgtEl>
                                          <p:spTgt spid="288"/>
                                        </p:tgtEl>
                                        <p:attrNameLst>
                                          <p:attrName>style.visibility</p:attrName>
                                        </p:attrNameLst>
                                      </p:cBhvr>
                                      <p:to>
                                        <p:strVal val="hidden"/>
                                      </p:to>
                                    </p:set>
                                  </p:childTnLst>
                                </p:cTn>
                              </p:par>
                            </p:childTnLst>
                          </p:cTn>
                        </p:par>
                        <p:par>
                          <p:cTn id="121" fill="hold">
                            <p:stCondLst>
                              <p:cond delay="120250"/>
                            </p:stCondLst>
                            <p:childTnLst>
                              <p:par>
                                <p:cTn id="122" presetID="22" presetClass="entr" presetSubtype="1" fill="hold" grpId="0" nodeType="afterEffect">
                                  <p:stCondLst>
                                    <p:cond delay="0"/>
                                  </p:stCondLst>
                                  <p:childTnLst>
                                    <p:set>
                                      <p:cBhvr>
                                        <p:cTn id="123" dur="1" fill="hold">
                                          <p:stCondLst>
                                            <p:cond delay="0"/>
                                          </p:stCondLst>
                                        </p:cTn>
                                        <p:tgtEl>
                                          <p:spTgt spid="289"/>
                                        </p:tgtEl>
                                        <p:attrNameLst>
                                          <p:attrName>style.visibility</p:attrName>
                                        </p:attrNameLst>
                                      </p:cBhvr>
                                      <p:to>
                                        <p:strVal val="visible"/>
                                      </p:to>
                                    </p:set>
                                    <p:animEffect transition="in" filter="wipe(up)">
                                      <p:cBhvr>
                                        <p:cTn id="124" dur="500"/>
                                        <p:tgtEl>
                                          <p:spTgt spid="289"/>
                                        </p:tgtEl>
                                      </p:cBhvr>
                                    </p:animEffect>
                                  </p:childTnLst>
                                </p:cTn>
                              </p:par>
                            </p:childTnLst>
                          </p:cTn>
                        </p:par>
                        <p:par>
                          <p:cTn id="125" fill="hold">
                            <p:stCondLst>
                              <p:cond delay="120750"/>
                            </p:stCondLst>
                            <p:childTnLst>
                              <p:par>
                                <p:cTn id="126" presetID="26" presetClass="emph" presetSubtype="0" fill="hold" grpId="1" nodeType="afterEffect">
                                  <p:stCondLst>
                                    <p:cond delay="0"/>
                                  </p:stCondLst>
                                  <p:childTnLst>
                                    <p:animEffect transition="out" filter="fade">
                                      <p:cBhvr>
                                        <p:cTn id="127" dur="500" tmFilter="0, 0; .2, .5; .8, .5; 1, 0"/>
                                        <p:tgtEl>
                                          <p:spTgt spid="289"/>
                                        </p:tgtEl>
                                      </p:cBhvr>
                                    </p:animEffect>
                                    <p:animScale>
                                      <p:cBhvr>
                                        <p:cTn id="128" dur="250" autoRev="1" fill="hold"/>
                                        <p:tgtEl>
                                          <p:spTgt spid="289"/>
                                        </p:tgtEl>
                                      </p:cBhvr>
                                      <p:by x="105000" y="105000"/>
                                    </p:animScale>
                                  </p:childTnLst>
                                </p:cTn>
                              </p:par>
                              <p:par>
                                <p:cTn id="129" presetID="26" presetClass="emph" presetSubtype="0" fill="hold" grpId="2" nodeType="withEffect">
                                  <p:stCondLst>
                                    <p:cond delay="0"/>
                                  </p:stCondLst>
                                  <p:childTnLst>
                                    <p:animEffect transition="out" filter="fade">
                                      <p:cBhvr>
                                        <p:cTn id="130" dur="500" tmFilter="0, 0; .2, .5; .8, .5; 1, 0"/>
                                        <p:tgtEl>
                                          <p:spTgt spid="229"/>
                                        </p:tgtEl>
                                      </p:cBhvr>
                                    </p:animEffect>
                                    <p:animScale>
                                      <p:cBhvr>
                                        <p:cTn id="131" dur="250" autoRev="1" fill="hold"/>
                                        <p:tgtEl>
                                          <p:spTgt spid="229"/>
                                        </p:tgtEl>
                                      </p:cBhvr>
                                      <p:by x="105000" y="105000"/>
                                    </p:animScale>
                                  </p:childTnLst>
                                </p:cTn>
                              </p:par>
                            </p:childTnLst>
                          </p:cTn>
                        </p:par>
                        <p:par>
                          <p:cTn id="132" fill="hold">
                            <p:stCondLst>
                              <p:cond delay="121250"/>
                            </p:stCondLst>
                            <p:childTnLst>
                              <p:par>
                                <p:cTn id="133" presetID="1" presetClass="exit" presetSubtype="0" fill="hold" grpId="2" nodeType="afterEffect">
                                  <p:stCondLst>
                                    <p:cond delay="0"/>
                                  </p:stCondLst>
                                  <p:childTnLst>
                                    <p:set>
                                      <p:cBhvr>
                                        <p:cTn id="134" dur="1" fill="hold">
                                          <p:stCondLst>
                                            <p:cond delay="0"/>
                                          </p:stCondLst>
                                        </p:cTn>
                                        <p:tgtEl>
                                          <p:spTgt spid="289"/>
                                        </p:tgtEl>
                                        <p:attrNameLst>
                                          <p:attrName>style.visibility</p:attrName>
                                        </p:attrNameLst>
                                      </p:cBhvr>
                                      <p:to>
                                        <p:strVal val="hidden"/>
                                      </p:to>
                                    </p:set>
                                  </p:childTnLst>
                                </p:cTn>
                              </p:par>
                              <p:par>
                                <p:cTn id="135" presetID="1" presetClass="exit" presetSubtype="0" fill="hold" grpId="1" nodeType="withEffect">
                                  <p:stCondLst>
                                    <p:cond delay="0"/>
                                  </p:stCondLst>
                                  <p:childTnLst>
                                    <p:set>
                                      <p:cBhvr>
                                        <p:cTn id="136" dur="1" fill="hold">
                                          <p:stCondLst>
                                            <p:cond delay="0"/>
                                          </p:stCondLst>
                                        </p:cTn>
                                        <p:tgtEl>
                                          <p:spTgt spid="229"/>
                                        </p:tgtEl>
                                        <p:attrNameLst>
                                          <p:attrName>style.visibility</p:attrName>
                                        </p:attrNameLst>
                                      </p:cBhvr>
                                      <p:to>
                                        <p:strVal val="hidden"/>
                                      </p:to>
                                    </p:set>
                                  </p:childTnLst>
                                </p:cTn>
                              </p:par>
                              <p:par>
                                <p:cTn id="137" presetID="1" presetClass="exit" presetSubtype="0" fill="hold" grpId="0" nodeType="withEffect">
                                  <p:stCondLst>
                                    <p:cond delay="0"/>
                                  </p:stCondLst>
                                  <p:childTnLst>
                                    <p:set>
                                      <p:cBhvr>
                                        <p:cTn id="138" dur="1" fill="hold">
                                          <p:stCondLst>
                                            <p:cond delay="0"/>
                                          </p:stCondLst>
                                        </p:cTn>
                                        <p:tgtEl>
                                          <p:spTgt spid="290"/>
                                        </p:tgtEl>
                                        <p:attrNameLst>
                                          <p:attrName>style.visibility</p:attrName>
                                        </p:attrNameLst>
                                      </p:cBhvr>
                                      <p:to>
                                        <p:strVal val="hidden"/>
                                      </p:to>
                                    </p:set>
                                  </p:childTnLst>
                                </p:cTn>
                              </p:par>
                              <p:par>
                                <p:cTn id="139" presetID="1" presetClass="exit" presetSubtype="0" fill="hold" grpId="0" nodeType="withEffect">
                                  <p:stCondLst>
                                    <p:cond delay="0"/>
                                  </p:stCondLst>
                                  <p:childTnLst>
                                    <p:set>
                                      <p:cBhvr>
                                        <p:cTn id="140" dur="1" fill="hold">
                                          <p:stCondLst>
                                            <p:cond delay="0"/>
                                          </p:stCondLst>
                                        </p:cTn>
                                        <p:tgtEl>
                                          <p:spTgt spid="28"/>
                                        </p:tgtEl>
                                        <p:attrNameLst>
                                          <p:attrName>style.visibility</p:attrName>
                                        </p:attrNameLst>
                                      </p:cBhvr>
                                      <p:to>
                                        <p:strVal val="hidden"/>
                                      </p:to>
                                    </p:set>
                                  </p:childTnLst>
                                </p:cTn>
                              </p:par>
                            </p:childTnLst>
                          </p:cTn>
                        </p:par>
                        <p:par>
                          <p:cTn id="141" fill="hold">
                            <p:stCondLst>
                              <p:cond delay="121250"/>
                            </p:stCondLst>
                            <p:childTnLst>
                              <p:par>
                                <p:cTn id="142" presetID="10" presetClass="entr" presetSubtype="0" fill="hold" grpId="0" nodeType="afterEffect">
                                  <p:stCondLst>
                                    <p:cond delay="500"/>
                                  </p:stCondLst>
                                  <p:childTnLst>
                                    <p:set>
                                      <p:cBhvr>
                                        <p:cTn id="143" dur="1" fill="hold">
                                          <p:stCondLst>
                                            <p:cond delay="0"/>
                                          </p:stCondLst>
                                        </p:cTn>
                                        <p:tgtEl>
                                          <p:spTgt spid="293"/>
                                        </p:tgtEl>
                                        <p:attrNameLst>
                                          <p:attrName>style.visibility</p:attrName>
                                        </p:attrNameLst>
                                      </p:cBhvr>
                                      <p:to>
                                        <p:strVal val="visible"/>
                                      </p:to>
                                    </p:set>
                                    <p:animEffect transition="in" filter="fade">
                                      <p:cBhvr>
                                        <p:cTn id="144" dur="500"/>
                                        <p:tgtEl>
                                          <p:spTgt spid="293"/>
                                        </p:tgtEl>
                                      </p:cBhvr>
                                    </p:animEffect>
                                  </p:childTnLst>
                                </p:cTn>
                              </p:par>
                              <p:par>
                                <p:cTn id="145" presetID="1" presetClass="exit" presetSubtype="0" fill="hold" grpId="0" nodeType="withEffect">
                                  <p:stCondLst>
                                    <p:cond delay="500"/>
                                  </p:stCondLst>
                                  <p:childTnLst>
                                    <p:set>
                                      <p:cBhvr>
                                        <p:cTn id="14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 grpId="0"/>
      <p:bldP spid="176" grpId="1"/>
      <p:bldP spid="186" grpId="0"/>
      <p:bldP spid="186" grpId="1"/>
      <p:bldP spid="196" grpId="0"/>
      <p:bldP spid="196" grpId="1"/>
      <p:bldP spid="206" grpId="0"/>
      <p:bldP spid="206" grpId="1"/>
      <p:bldP spid="216" grpId="0"/>
      <p:bldP spid="216" grpId="1"/>
      <p:bldP spid="226" grpId="0"/>
      <p:bldP spid="226" grpId="1"/>
      <p:bldP spid="227" grpId="0"/>
      <p:bldP spid="227" grpId="1"/>
      <p:bldP spid="228" grpId="0"/>
      <p:bldP spid="228" grpId="1"/>
      <p:bldP spid="229" grpId="0"/>
      <p:bldP spid="229" grpId="1"/>
      <p:bldP spid="229" grpId="2"/>
      <p:bldP spid="248" grpId="0"/>
      <p:bldP spid="248" grpId="1"/>
      <p:bldP spid="258" grpId="0"/>
      <p:bldP spid="258" grpId="1"/>
      <p:bldP spid="268" grpId="0"/>
      <p:bldP spid="268" grpId="1"/>
      <p:bldP spid="278" grpId="0"/>
      <p:bldP spid="278" grpId="1"/>
      <p:bldP spid="288" grpId="0"/>
      <p:bldP spid="288" grpId="1"/>
      <p:bldP spid="289" grpId="0"/>
      <p:bldP spid="289" grpId="1"/>
      <p:bldP spid="289" grpId="2"/>
      <p:bldP spid="290" grpId="0"/>
      <p:bldP spid="291" grpId="0"/>
      <p:bldP spid="291" grpId="1"/>
      <p:bldP spid="293" grpId="0"/>
      <p:bldP spid="4" grpId="0"/>
      <p:bldP spid="26" grpId="0"/>
      <p:bldP spid="27" grpId="0"/>
      <p:bldP spid="2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5" name="四角形: 角を丸くする 4">
            <a:extLst>
              <a:ext uri="{FF2B5EF4-FFF2-40B4-BE49-F238E27FC236}">
                <a16:creationId xmlns:a16="http://schemas.microsoft.com/office/drawing/2014/main" id="{2E99B06B-DFF1-4D4B-8B1D-3E65C9B9549A}"/>
              </a:ext>
            </a:extLst>
          </p:cNvPr>
          <p:cNvSpPr/>
          <p:nvPr/>
        </p:nvSpPr>
        <p:spPr>
          <a:xfrm>
            <a:off x="112143" y="103894"/>
            <a:ext cx="2016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演習タイム①</a:t>
            </a:r>
          </a:p>
        </p:txBody>
      </p:sp>
      <p:pic>
        <p:nvPicPr>
          <p:cNvPr id="4" name="図 3">
            <a:extLst>
              <a:ext uri="{FF2B5EF4-FFF2-40B4-BE49-F238E27FC236}">
                <a16:creationId xmlns:a16="http://schemas.microsoft.com/office/drawing/2014/main" id="{9C7EC344-3F7C-43AA-8ACD-18E0A87CEA19}"/>
              </a:ext>
            </a:extLst>
          </p:cNvPr>
          <p:cNvPicPr>
            <a:picLocks noChangeAspect="1"/>
          </p:cNvPicPr>
          <p:nvPr/>
        </p:nvPicPr>
        <p:blipFill>
          <a:blip r:embed="rId4"/>
          <a:stretch>
            <a:fillRect/>
          </a:stretch>
        </p:blipFill>
        <p:spPr>
          <a:xfrm>
            <a:off x="2302239" y="2178000"/>
            <a:ext cx="4286831" cy="4680000"/>
          </a:xfrm>
          <a:prstGeom prst="rect">
            <a:avLst/>
          </a:prstGeom>
        </p:spPr>
      </p:pic>
      <p:sp>
        <p:nvSpPr>
          <p:cNvPr id="9" name="テキスト ボックス 8">
            <a:extLst>
              <a:ext uri="{FF2B5EF4-FFF2-40B4-BE49-F238E27FC236}">
                <a16:creationId xmlns:a16="http://schemas.microsoft.com/office/drawing/2014/main" id="{84265FE8-BD42-4F67-B5CF-B13392670F99}"/>
              </a:ext>
            </a:extLst>
          </p:cNvPr>
          <p:cNvSpPr txBox="1"/>
          <p:nvPr/>
        </p:nvSpPr>
        <p:spPr>
          <a:xfrm>
            <a:off x="3951826" y="984184"/>
            <a:ext cx="4288353"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r>
              <a:rPr kumimoji="1" lang="ja-JP" altLang="en-US" sz="3200" b="1" i="0" u="none" strike="noStrike" kern="1200" cap="none" spc="0" normalizeH="0" baseline="0" noProof="0" dirty="0">
                <a:ln>
                  <a:noFill/>
                </a:ln>
                <a:solidFill>
                  <a:srgbClr val="FF66CC"/>
                </a:solidFill>
                <a:effectLst/>
                <a:uLnTx/>
                <a:uFillTx/>
                <a:latin typeface="游ゴシック" panose="020F0502020204030204"/>
                <a:ea typeface="游ゴシック" panose="020B0400000000000000" pitchFamily="50" charset="-128"/>
                <a:cs typeface="+mn-cs"/>
              </a:rPr>
              <a:t>肯定的</a:t>
            </a: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な場の体験</a:t>
            </a: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a:t>
            </a:r>
          </a:p>
        </p:txBody>
      </p:sp>
      <p:sp>
        <p:nvSpPr>
          <p:cNvPr id="150" name="テキスト ボックス 149">
            <a:extLst>
              <a:ext uri="{FF2B5EF4-FFF2-40B4-BE49-F238E27FC236}">
                <a16:creationId xmlns:a16="http://schemas.microsoft.com/office/drawing/2014/main" id="{1C7DC4EB-2CE5-4FEE-89CA-010C580F120F}"/>
              </a:ext>
            </a:extLst>
          </p:cNvPr>
          <p:cNvSpPr txBox="1"/>
          <p:nvPr/>
        </p:nvSpPr>
        <p:spPr>
          <a:xfrm>
            <a:off x="7582648" y="2766121"/>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151" name="テキスト ボックス 150">
            <a:extLst>
              <a:ext uri="{FF2B5EF4-FFF2-40B4-BE49-F238E27FC236}">
                <a16:creationId xmlns:a16="http://schemas.microsoft.com/office/drawing/2014/main" id="{D76A4028-954C-4A36-8758-543B640682AD}"/>
              </a:ext>
            </a:extLst>
          </p:cNvPr>
          <p:cNvSpPr txBox="1"/>
          <p:nvPr/>
        </p:nvSpPr>
        <p:spPr>
          <a:xfrm>
            <a:off x="7582648" y="2766121"/>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152" name="テキスト ボックス 151">
            <a:extLst>
              <a:ext uri="{FF2B5EF4-FFF2-40B4-BE49-F238E27FC236}">
                <a16:creationId xmlns:a16="http://schemas.microsoft.com/office/drawing/2014/main" id="{212F3217-F9BA-44B4-9A91-00379C142CDD}"/>
              </a:ext>
            </a:extLst>
          </p:cNvPr>
          <p:cNvSpPr txBox="1"/>
          <p:nvPr/>
        </p:nvSpPr>
        <p:spPr>
          <a:xfrm>
            <a:off x="7582648" y="2766121"/>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153" name="テキスト ボックス 152">
            <a:extLst>
              <a:ext uri="{FF2B5EF4-FFF2-40B4-BE49-F238E27FC236}">
                <a16:creationId xmlns:a16="http://schemas.microsoft.com/office/drawing/2014/main" id="{95579BE4-A3E1-47C0-AA58-9BCB08E964D5}"/>
              </a:ext>
            </a:extLst>
          </p:cNvPr>
          <p:cNvSpPr txBox="1"/>
          <p:nvPr/>
        </p:nvSpPr>
        <p:spPr>
          <a:xfrm>
            <a:off x="7582648" y="2766121"/>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154" name="テキスト ボックス 153">
            <a:extLst>
              <a:ext uri="{FF2B5EF4-FFF2-40B4-BE49-F238E27FC236}">
                <a16:creationId xmlns:a16="http://schemas.microsoft.com/office/drawing/2014/main" id="{236FF9CA-11C0-4CF3-BD50-41A646810950}"/>
              </a:ext>
            </a:extLst>
          </p:cNvPr>
          <p:cNvSpPr txBox="1"/>
          <p:nvPr/>
        </p:nvSpPr>
        <p:spPr>
          <a:xfrm>
            <a:off x="7582648" y="2766121"/>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155" name="テキスト ボックス 154">
            <a:extLst>
              <a:ext uri="{FF2B5EF4-FFF2-40B4-BE49-F238E27FC236}">
                <a16:creationId xmlns:a16="http://schemas.microsoft.com/office/drawing/2014/main" id="{12856F64-C532-43FE-8839-78B92944D839}"/>
              </a:ext>
            </a:extLst>
          </p:cNvPr>
          <p:cNvSpPr txBox="1"/>
          <p:nvPr/>
        </p:nvSpPr>
        <p:spPr>
          <a:xfrm>
            <a:off x="7582648" y="2766121"/>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156" name="テキスト ボックス 155">
            <a:extLst>
              <a:ext uri="{FF2B5EF4-FFF2-40B4-BE49-F238E27FC236}">
                <a16:creationId xmlns:a16="http://schemas.microsoft.com/office/drawing/2014/main" id="{BC9EF3D2-4300-4069-933C-1CACD4840F8C}"/>
              </a:ext>
            </a:extLst>
          </p:cNvPr>
          <p:cNvSpPr txBox="1"/>
          <p:nvPr/>
        </p:nvSpPr>
        <p:spPr>
          <a:xfrm>
            <a:off x="5907733" y="2765677"/>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２</a:t>
            </a:r>
            <a:endParaRPr kumimoji="1" lang="ja-JP" altLang="en-US" sz="9600" dirty="0">
              <a:latin typeface="メイリオ" panose="020B0604030504040204" pitchFamily="50" charset="-128"/>
              <a:ea typeface="メイリオ" panose="020B0604030504040204" pitchFamily="50" charset="-128"/>
            </a:endParaRPr>
          </a:p>
        </p:txBody>
      </p:sp>
      <p:sp>
        <p:nvSpPr>
          <p:cNvPr id="157" name="テキスト ボックス 156">
            <a:extLst>
              <a:ext uri="{FF2B5EF4-FFF2-40B4-BE49-F238E27FC236}">
                <a16:creationId xmlns:a16="http://schemas.microsoft.com/office/drawing/2014/main" id="{2603E74B-9699-49D1-ABCA-1601946F297A}"/>
              </a:ext>
            </a:extLst>
          </p:cNvPr>
          <p:cNvSpPr txBox="1"/>
          <p:nvPr/>
        </p:nvSpPr>
        <p:spPr>
          <a:xfrm>
            <a:off x="5907733" y="2765677"/>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１</a:t>
            </a:r>
            <a:endParaRPr kumimoji="1" lang="ja-JP" altLang="en-US" sz="9600" dirty="0">
              <a:latin typeface="メイリオ" panose="020B0604030504040204" pitchFamily="50" charset="-128"/>
              <a:ea typeface="メイリオ" panose="020B0604030504040204" pitchFamily="50" charset="-128"/>
            </a:endParaRPr>
          </a:p>
        </p:txBody>
      </p:sp>
      <p:sp>
        <p:nvSpPr>
          <p:cNvPr id="158" name="テキスト ボックス 157">
            <a:extLst>
              <a:ext uri="{FF2B5EF4-FFF2-40B4-BE49-F238E27FC236}">
                <a16:creationId xmlns:a16="http://schemas.microsoft.com/office/drawing/2014/main" id="{06FA3152-2054-4383-847B-CDC5C4180D36}"/>
              </a:ext>
            </a:extLst>
          </p:cNvPr>
          <p:cNvSpPr txBox="1"/>
          <p:nvPr/>
        </p:nvSpPr>
        <p:spPr>
          <a:xfrm>
            <a:off x="5907733" y="2752471"/>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０</a:t>
            </a:r>
            <a:endParaRPr kumimoji="1" lang="ja-JP" altLang="en-US" sz="9600" dirty="0">
              <a:latin typeface="メイリオ" panose="020B0604030504040204" pitchFamily="50" charset="-128"/>
              <a:ea typeface="メイリオ" panose="020B0604030504040204" pitchFamily="50" charset="-128"/>
            </a:endParaRPr>
          </a:p>
        </p:txBody>
      </p:sp>
      <p:sp>
        <p:nvSpPr>
          <p:cNvPr id="159" name="テキスト ボックス 158">
            <a:extLst>
              <a:ext uri="{FF2B5EF4-FFF2-40B4-BE49-F238E27FC236}">
                <a16:creationId xmlns:a16="http://schemas.microsoft.com/office/drawing/2014/main" id="{FAB44AD1-0E3C-40D7-878E-5FEE4C890F36}"/>
              </a:ext>
            </a:extLst>
          </p:cNvPr>
          <p:cNvSpPr txBox="1"/>
          <p:nvPr/>
        </p:nvSpPr>
        <p:spPr>
          <a:xfrm>
            <a:off x="7582648" y="2766121"/>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160" name="テキスト ボックス 159">
            <a:extLst>
              <a:ext uri="{FF2B5EF4-FFF2-40B4-BE49-F238E27FC236}">
                <a16:creationId xmlns:a16="http://schemas.microsoft.com/office/drawing/2014/main" id="{3B5AF4F8-E774-4921-9D18-041D13C4D598}"/>
              </a:ext>
            </a:extLst>
          </p:cNvPr>
          <p:cNvSpPr txBox="1"/>
          <p:nvPr/>
        </p:nvSpPr>
        <p:spPr>
          <a:xfrm>
            <a:off x="7582648" y="2766121"/>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161" name="テキスト ボックス 160">
            <a:extLst>
              <a:ext uri="{FF2B5EF4-FFF2-40B4-BE49-F238E27FC236}">
                <a16:creationId xmlns:a16="http://schemas.microsoft.com/office/drawing/2014/main" id="{CEAD6F6A-007E-4CB8-A0E6-1F9431AFDF3D}"/>
              </a:ext>
            </a:extLst>
          </p:cNvPr>
          <p:cNvSpPr txBox="1"/>
          <p:nvPr/>
        </p:nvSpPr>
        <p:spPr>
          <a:xfrm>
            <a:off x="7582648" y="2766121"/>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162" name="テキスト ボックス 161">
            <a:extLst>
              <a:ext uri="{FF2B5EF4-FFF2-40B4-BE49-F238E27FC236}">
                <a16:creationId xmlns:a16="http://schemas.microsoft.com/office/drawing/2014/main" id="{CFF05C10-C36C-4440-B314-BA58B9524C46}"/>
              </a:ext>
            </a:extLst>
          </p:cNvPr>
          <p:cNvSpPr txBox="1"/>
          <p:nvPr/>
        </p:nvSpPr>
        <p:spPr>
          <a:xfrm>
            <a:off x="7582648" y="2766121"/>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163" name="テキスト ボックス 162">
            <a:extLst>
              <a:ext uri="{FF2B5EF4-FFF2-40B4-BE49-F238E27FC236}">
                <a16:creationId xmlns:a16="http://schemas.microsoft.com/office/drawing/2014/main" id="{57E46064-80C5-4564-9006-09FAB216D6FC}"/>
              </a:ext>
            </a:extLst>
          </p:cNvPr>
          <p:cNvSpPr txBox="1"/>
          <p:nvPr/>
        </p:nvSpPr>
        <p:spPr>
          <a:xfrm>
            <a:off x="7582648" y="2766121"/>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164" name="テキスト ボックス 163">
            <a:extLst>
              <a:ext uri="{FF2B5EF4-FFF2-40B4-BE49-F238E27FC236}">
                <a16:creationId xmlns:a16="http://schemas.microsoft.com/office/drawing/2014/main" id="{3611E578-1AFE-4260-8554-369BF1A4A4E2}"/>
              </a:ext>
            </a:extLst>
          </p:cNvPr>
          <p:cNvSpPr txBox="1"/>
          <p:nvPr/>
        </p:nvSpPr>
        <p:spPr>
          <a:xfrm>
            <a:off x="7582648" y="2766121"/>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165" name="テキスト ボックス 164">
            <a:extLst>
              <a:ext uri="{FF2B5EF4-FFF2-40B4-BE49-F238E27FC236}">
                <a16:creationId xmlns:a16="http://schemas.microsoft.com/office/drawing/2014/main" id="{28CEB2C8-4EC1-4728-8096-99F14D1B8E14}"/>
              </a:ext>
            </a:extLst>
          </p:cNvPr>
          <p:cNvSpPr txBox="1"/>
          <p:nvPr/>
        </p:nvSpPr>
        <p:spPr>
          <a:xfrm>
            <a:off x="8211151" y="3226495"/>
            <a:ext cx="800100" cy="830997"/>
          </a:xfrm>
          <a:prstGeom prst="rect">
            <a:avLst/>
          </a:prstGeom>
          <a:noFill/>
        </p:spPr>
        <p:txBody>
          <a:bodyPr wrap="square" rtlCol="0">
            <a:spAutoFit/>
          </a:bodyPr>
          <a:lstStyle/>
          <a:p>
            <a:r>
              <a:rPr kumimoji="1" lang="ja-JP" altLang="en-US" sz="4800" dirty="0">
                <a:latin typeface="メイリオ" panose="020B0604030504040204" pitchFamily="50" charset="-128"/>
                <a:ea typeface="メイリオ" panose="020B0604030504040204" pitchFamily="50" charset="-128"/>
              </a:rPr>
              <a:t>分</a:t>
            </a:r>
            <a:endParaRPr kumimoji="1" lang="ja-JP" altLang="en-US" sz="7200" dirty="0">
              <a:latin typeface="メイリオ" panose="020B0604030504040204" pitchFamily="50" charset="-128"/>
              <a:ea typeface="メイリオ" panose="020B0604030504040204" pitchFamily="50" charset="-128"/>
            </a:endParaRPr>
          </a:p>
        </p:txBody>
      </p:sp>
      <p:sp>
        <p:nvSpPr>
          <p:cNvPr id="166" name="テキスト ボックス 165">
            <a:extLst>
              <a:ext uri="{FF2B5EF4-FFF2-40B4-BE49-F238E27FC236}">
                <a16:creationId xmlns:a16="http://schemas.microsoft.com/office/drawing/2014/main" id="{6DD658C2-4CF6-43F4-88EC-5649431FD268}"/>
              </a:ext>
            </a:extLst>
          </p:cNvPr>
          <p:cNvSpPr txBox="1"/>
          <p:nvPr/>
        </p:nvSpPr>
        <p:spPr>
          <a:xfrm>
            <a:off x="7582648" y="276523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167" name="四角形: 角を丸くする 166">
            <a:extLst>
              <a:ext uri="{FF2B5EF4-FFF2-40B4-BE49-F238E27FC236}">
                <a16:creationId xmlns:a16="http://schemas.microsoft.com/office/drawing/2014/main" id="{9E44F765-9B5D-4931-970C-4FE11E86FBDF}"/>
              </a:ext>
            </a:extLst>
          </p:cNvPr>
          <p:cNvSpPr/>
          <p:nvPr/>
        </p:nvSpPr>
        <p:spPr>
          <a:xfrm>
            <a:off x="6719966" y="2523108"/>
            <a:ext cx="5171734" cy="1811784"/>
          </a:xfrm>
          <a:prstGeom prst="roundRect">
            <a:avLst>
              <a:gd name="adj" fmla="val 8483"/>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テキスト ボックス 167">
            <a:extLst>
              <a:ext uri="{FF2B5EF4-FFF2-40B4-BE49-F238E27FC236}">
                <a16:creationId xmlns:a16="http://schemas.microsoft.com/office/drawing/2014/main" id="{53F45CA0-3FFB-4E5A-8C5D-D72B8A0FA4C7}"/>
              </a:ext>
            </a:extLst>
          </p:cNvPr>
          <p:cNvSpPr txBox="1"/>
          <p:nvPr/>
        </p:nvSpPr>
        <p:spPr>
          <a:xfrm>
            <a:off x="7786965" y="2682105"/>
            <a:ext cx="2997937" cy="1569660"/>
          </a:xfrm>
          <a:prstGeom prst="rect">
            <a:avLst/>
          </a:prstGeom>
          <a:noFill/>
        </p:spPr>
        <p:txBody>
          <a:bodyPr wrap="none" rtlCol="0">
            <a:spAutoFit/>
          </a:bodyPr>
          <a:lstStyle/>
          <a:p>
            <a:pPr algn="ctr"/>
            <a:r>
              <a:rPr lang="ja-JP" altLang="en-US" sz="9600" b="1" dirty="0"/>
              <a:t>終 了</a:t>
            </a:r>
            <a:endParaRPr kumimoji="1" lang="ja-JP" altLang="en-US" sz="9600" b="1" dirty="0"/>
          </a:p>
        </p:txBody>
      </p:sp>
      <p:sp>
        <p:nvSpPr>
          <p:cNvPr id="25" name="テキスト ボックス 24">
            <a:extLst>
              <a:ext uri="{FF2B5EF4-FFF2-40B4-BE49-F238E27FC236}">
                <a16:creationId xmlns:a16="http://schemas.microsoft.com/office/drawing/2014/main" id="{74A3CD23-27A2-455F-9DF0-A2536635CBD3}"/>
              </a:ext>
            </a:extLst>
          </p:cNvPr>
          <p:cNvSpPr txBox="1"/>
          <p:nvPr/>
        </p:nvSpPr>
        <p:spPr>
          <a:xfrm>
            <a:off x="8059273" y="984184"/>
            <a:ext cx="2236510"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開始です。</a:t>
            </a:r>
          </a:p>
        </p:txBody>
      </p:sp>
      <p:sp>
        <p:nvSpPr>
          <p:cNvPr id="26" name="テキスト ボックス 25">
            <a:extLst>
              <a:ext uri="{FF2B5EF4-FFF2-40B4-BE49-F238E27FC236}">
                <a16:creationId xmlns:a16="http://schemas.microsoft.com/office/drawing/2014/main" id="{07BD54A3-497C-423F-A9AD-831F279B820E}"/>
              </a:ext>
            </a:extLst>
          </p:cNvPr>
          <p:cNvSpPr txBox="1"/>
          <p:nvPr/>
        </p:nvSpPr>
        <p:spPr>
          <a:xfrm>
            <a:off x="2891660" y="984184"/>
            <a:ext cx="141577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では、</a:t>
            </a:r>
          </a:p>
        </p:txBody>
      </p:sp>
      <p:sp>
        <p:nvSpPr>
          <p:cNvPr id="27" name="テキスト ボックス 26">
            <a:extLst>
              <a:ext uri="{FF2B5EF4-FFF2-40B4-BE49-F238E27FC236}">
                <a16:creationId xmlns:a16="http://schemas.microsoft.com/office/drawing/2014/main" id="{D2B32369-5C23-4A2D-8990-D93CD1C9D000}"/>
              </a:ext>
            </a:extLst>
          </p:cNvPr>
          <p:cNvSpPr txBox="1"/>
          <p:nvPr/>
        </p:nvSpPr>
        <p:spPr>
          <a:xfrm>
            <a:off x="6749147" y="2017486"/>
            <a:ext cx="1415772" cy="461665"/>
          </a:xfrm>
          <a:prstGeom prst="rect">
            <a:avLst/>
          </a:prstGeom>
          <a:noFill/>
        </p:spPr>
        <p:txBody>
          <a:bodyPr wrap="none" rtlCol="0">
            <a:spAutoFit/>
          </a:bodyPr>
          <a:lstStyle/>
          <a:p>
            <a:r>
              <a:rPr kumimoji="1" lang="ja-JP" altLang="en-US" sz="2400" dirty="0"/>
              <a:t>残り時間</a:t>
            </a:r>
          </a:p>
        </p:txBody>
      </p:sp>
      <p:sp>
        <p:nvSpPr>
          <p:cNvPr id="28" name="テキスト ボックス 27">
            <a:extLst>
              <a:ext uri="{FF2B5EF4-FFF2-40B4-BE49-F238E27FC236}">
                <a16:creationId xmlns:a16="http://schemas.microsoft.com/office/drawing/2014/main" id="{69DEF705-237C-4EB8-8E75-D2C75B22240C}"/>
              </a:ext>
            </a:extLst>
          </p:cNvPr>
          <p:cNvSpPr txBox="1"/>
          <p:nvPr/>
        </p:nvSpPr>
        <p:spPr>
          <a:xfrm>
            <a:off x="11002881" y="3226495"/>
            <a:ext cx="1066661" cy="830997"/>
          </a:xfrm>
          <a:prstGeom prst="rect">
            <a:avLst/>
          </a:prstGeom>
          <a:noFill/>
        </p:spPr>
        <p:txBody>
          <a:bodyPr wrap="square" rtlCol="0">
            <a:spAutoFit/>
          </a:bodyPr>
          <a:lstStyle/>
          <a:p>
            <a:r>
              <a:rPr lang="ja-JP" altLang="en-US" sz="4800" dirty="0">
                <a:latin typeface="メイリオ" panose="020B0604030504040204" pitchFamily="50" charset="-128"/>
                <a:ea typeface="メイリオ" panose="020B0604030504040204" pitchFamily="50" charset="-128"/>
              </a:rPr>
              <a:t>秒</a:t>
            </a:r>
            <a:endParaRPr kumimoji="1" lang="ja-JP" altLang="en-US" sz="4800" dirty="0">
              <a:latin typeface="メイリオ" panose="020B0604030504040204" pitchFamily="50" charset="-128"/>
              <a:ea typeface="メイリオ" panose="020B0604030504040204" pitchFamily="50" charset="-128"/>
            </a:endParaRPr>
          </a:p>
        </p:txBody>
      </p:sp>
    </p:spTree>
    <p:custDataLst>
      <p:tags r:id="rId1"/>
    </p:custDataLst>
    <p:extLst>
      <p:ext uri="{BB962C8B-B14F-4D97-AF65-F5344CB8AC3E}">
        <p14:creationId xmlns:p14="http://schemas.microsoft.com/office/powerpoint/2010/main" val="4134253603"/>
      </p:ext>
    </p:extLst>
  </p:cSld>
  <p:clrMapOvr>
    <a:masterClrMapping/>
  </p:clrMapOvr>
  <mc:AlternateContent xmlns:mc="http://schemas.openxmlformats.org/markup-compatibility/2006" xmlns:p14="http://schemas.microsoft.com/office/powerpoint/2010/main">
    <mc:Choice Requires="p14">
      <p:transition spd="slow" p14:dur="2000" advTm="139794"/>
    </mc:Choice>
    <mc:Fallback xmlns="">
      <p:transition spd="slow" advTm="1397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childTnLst>
                                    <p:animEffect transition="out" filter="fade">
                                      <p:cBhvr>
                                        <p:cTn id="6" dur="500" tmFilter="0, 0; .2, .5; .8, .5; 1, 0"/>
                                        <p:tgtEl>
                                          <p:spTgt spid="156"/>
                                        </p:tgtEl>
                                      </p:cBhvr>
                                    </p:animEffect>
                                    <p:animScale>
                                      <p:cBhvr>
                                        <p:cTn id="7" dur="250" autoRev="1" fill="hold"/>
                                        <p:tgtEl>
                                          <p:spTgt spid="156"/>
                                        </p:tgtEl>
                                      </p:cBhvr>
                                      <p:by x="105000" y="105000"/>
                                    </p:animScale>
                                  </p:childTnLst>
                                </p:cTn>
                              </p:par>
                              <p:par>
                                <p:cTn id="8" presetID="26" presetClass="emph" presetSubtype="0" fill="hold" grpId="1" nodeType="withEffect">
                                  <p:stCondLst>
                                    <p:cond delay="0"/>
                                  </p:stCondLst>
                                  <p:childTnLst>
                                    <p:animEffect transition="out" filter="fade">
                                      <p:cBhvr>
                                        <p:cTn id="9" dur="500" tmFilter="0, 0; .2, .5; .8, .5; 1, 0"/>
                                        <p:tgtEl>
                                          <p:spTgt spid="150"/>
                                        </p:tgtEl>
                                      </p:cBhvr>
                                    </p:animEffect>
                                    <p:animScale>
                                      <p:cBhvr>
                                        <p:cTn id="10" dur="250" autoRev="1" fill="hold"/>
                                        <p:tgtEl>
                                          <p:spTgt spid="150"/>
                                        </p:tgtEl>
                                      </p:cBhvr>
                                      <p:by x="105000" y="105000"/>
                                    </p:animScale>
                                  </p:childTnLst>
                                </p:cTn>
                              </p:par>
                              <p:par>
                                <p:cTn id="11" presetID="1" presetClass="exit"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hidden"/>
                                      </p:to>
                                    </p:set>
                                  </p:childTnLst>
                                </p:cTn>
                              </p:par>
                              <p:par>
                                <p:cTn id="13" presetID="1" presetClass="exit" presetSubtype="0" fill="hold" grpId="0" nodeType="withEffect">
                                  <p:stCondLst>
                                    <p:cond delay="0"/>
                                  </p:stCondLst>
                                  <p:childTnLst>
                                    <p:set>
                                      <p:cBhvr>
                                        <p:cTn id="14" dur="1" fill="hold">
                                          <p:stCondLst>
                                            <p:cond delay="0"/>
                                          </p:stCondLst>
                                        </p:cTn>
                                        <p:tgtEl>
                                          <p:spTgt spid="26"/>
                                        </p:tgtEl>
                                        <p:attrNameLst>
                                          <p:attrName>style.visibility</p:attrName>
                                        </p:attrNameLst>
                                      </p:cBhvr>
                                      <p:to>
                                        <p:strVal val="hidden"/>
                                      </p:to>
                                    </p:set>
                                  </p:childTnLst>
                                </p:cTn>
                              </p:par>
                            </p:childTnLst>
                          </p:cTn>
                        </p:par>
                        <p:par>
                          <p:cTn id="15" fill="hold">
                            <p:stCondLst>
                              <p:cond delay="500"/>
                            </p:stCondLst>
                            <p:childTnLst>
                              <p:par>
                                <p:cTn id="16" presetID="10" presetClass="exit" presetSubtype="0" fill="hold" grpId="0" nodeType="afterEffect">
                                  <p:stCondLst>
                                    <p:cond delay="9000"/>
                                  </p:stCondLst>
                                  <p:childTnLst>
                                    <p:animEffect transition="out" filter="fade">
                                      <p:cBhvr>
                                        <p:cTn id="17" dur="500"/>
                                        <p:tgtEl>
                                          <p:spTgt spid="156"/>
                                        </p:tgtEl>
                                      </p:cBhvr>
                                    </p:animEffect>
                                    <p:set>
                                      <p:cBhvr>
                                        <p:cTn id="18" dur="1" fill="hold">
                                          <p:stCondLst>
                                            <p:cond delay="499"/>
                                          </p:stCondLst>
                                        </p:cTn>
                                        <p:tgtEl>
                                          <p:spTgt spid="156"/>
                                        </p:tgtEl>
                                        <p:attrNameLst>
                                          <p:attrName>style.visibility</p:attrName>
                                        </p:attrNameLst>
                                      </p:cBhvr>
                                      <p:to>
                                        <p:strVal val="hidden"/>
                                      </p:to>
                                    </p:set>
                                  </p:childTnLst>
                                </p:cTn>
                              </p:par>
                              <p:par>
                                <p:cTn id="19" presetID="10" presetClass="exit" presetSubtype="0" fill="hold" grpId="0" nodeType="withEffect">
                                  <p:stCondLst>
                                    <p:cond delay="9000"/>
                                  </p:stCondLst>
                                  <p:childTnLst>
                                    <p:animEffect transition="out" filter="fade">
                                      <p:cBhvr>
                                        <p:cTn id="20" dur="500"/>
                                        <p:tgtEl>
                                          <p:spTgt spid="150"/>
                                        </p:tgtEl>
                                      </p:cBhvr>
                                    </p:animEffect>
                                    <p:set>
                                      <p:cBhvr>
                                        <p:cTn id="21" dur="1" fill="hold">
                                          <p:stCondLst>
                                            <p:cond delay="499"/>
                                          </p:stCondLst>
                                        </p:cTn>
                                        <p:tgtEl>
                                          <p:spTgt spid="150"/>
                                        </p:tgtEl>
                                        <p:attrNameLst>
                                          <p:attrName>style.visibility</p:attrName>
                                        </p:attrNameLst>
                                      </p:cBhvr>
                                      <p:to>
                                        <p:strVal val="hidden"/>
                                      </p:to>
                                    </p:set>
                                  </p:childTnLst>
                                </p:cTn>
                              </p:par>
                            </p:childTnLst>
                          </p:cTn>
                        </p:par>
                        <p:par>
                          <p:cTn id="22" fill="hold">
                            <p:stCondLst>
                              <p:cond delay="10000"/>
                            </p:stCondLst>
                            <p:childTnLst>
                              <p:par>
                                <p:cTn id="23" presetID="22" presetClass="entr" presetSubtype="1" fill="hold" grpId="0" nodeType="afterEffect">
                                  <p:stCondLst>
                                    <p:cond delay="0"/>
                                  </p:stCondLst>
                                  <p:childTnLst>
                                    <p:set>
                                      <p:cBhvr>
                                        <p:cTn id="24" dur="1" fill="hold">
                                          <p:stCondLst>
                                            <p:cond delay="0"/>
                                          </p:stCondLst>
                                        </p:cTn>
                                        <p:tgtEl>
                                          <p:spTgt spid="157"/>
                                        </p:tgtEl>
                                        <p:attrNameLst>
                                          <p:attrName>style.visibility</p:attrName>
                                        </p:attrNameLst>
                                      </p:cBhvr>
                                      <p:to>
                                        <p:strVal val="visible"/>
                                      </p:to>
                                    </p:set>
                                    <p:animEffect transition="in" filter="wipe(up)">
                                      <p:cBhvr>
                                        <p:cTn id="25" dur="500"/>
                                        <p:tgtEl>
                                          <p:spTgt spid="157"/>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51"/>
                                        </p:tgtEl>
                                        <p:attrNameLst>
                                          <p:attrName>style.visibility</p:attrName>
                                        </p:attrNameLst>
                                      </p:cBhvr>
                                      <p:to>
                                        <p:strVal val="visible"/>
                                      </p:to>
                                    </p:set>
                                    <p:animEffect transition="in" filter="wipe(up)">
                                      <p:cBhvr>
                                        <p:cTn id="28" dur="500"/>
                                        <p:tgtEl>
                                          <p:spTgt spid="151"/>
                                        </p:tgtEl>
                                      </p:cBhvr>
                                    </p:animEffect>
                                  </p:childTnLst>
                                </p:cTn>
                              </p:par>
                            </p:childTnLst>
                          </p:cTn>
                        </p:par>
                        <p:par>
                          <p:cTn id="29" fill="hold">
                            <p:stCondLst>
                              <p:cond delay="10500"/>
                            </p:stCondLst>
                            <p:childTnLst>
                              <p:par>
                                <p:cTn id="30" presetID="10" presetClass="exit" presetSubtype="0" fill="hold" grpId="1" nodeType="afterEffect">
                                  <p:stCondLst>
                                    <p:cond delay="9000"/>
                                  </p:stCondLst>
                                  <p:childTnLst>
                                    <p:animEffect transition="out" filter="fade">
                                      <p:cBhvr>
                                        <p:cTn id="31" dur="500"/>
                                        <p:tgtEl>
                                          <p:spTgt spid="151"/>
                                        </p:tgtEl>
                                      </p:cBhvr>
                                    </p:animEffect>
                                    <p:set>
                                      <p:cBhvr>
                                        <p:cTn id="32" dur="1" fill="hold">
                                          <p:stCondLst>
                                            <p:cond delay="499"/>
                                          </p:stCondLst>
                                        </p:cTn>
                                        <p:tgtEl>
                                          <p:spTgt spid="151"/>
                                        </p:tgtEl>
                                        <p:attrNameLst>
                                          <p:attrName>style.visibility</p:attrName>
                                        </p:attrNameLst>
                                      </p:cBhvr>
                                      <p:to>
                                        <p:strVal val="hidden"/>
                                      </p:to>
                                    </p:set>
                                  </p:childTnLst>
                                </p:cTn>
                              </p:par>
                            </p:childTnLst>
                          </p:cTn>
                        </p:par>
                        <p:par>
                          <p:cTn id="33" fill="hold">
                            <p:stCondLst>
                              <p:cond delay="20000"/>
                            </p:stCondLst>
                            <p:childTnLst>
                              <p:par>
                                <p:cTn id="34" presetID="22" presetClass="entr" presetSubtype="1" fill="hold" grpId="0" nodeType="afterEffect">
                                  <p:stCondLst>
                                    <p:cond delay="0"/>
                                  </p:stCondLst>
                                  <p:childTnLst>
                                    <p:set>
                                      <p:cBhvr>
                                        <p:cTn id="35" dur="1" fill="hold">
                                          <p:stCondLst>
                                            <p:cond delay="0"/>
                                          </p:stCondLst>
                                        </p:cTn>
                                        <p:tgtEl>
                                          <p:spTgt spid="152"/>
                                        </p:tgtEl>
                                        <p:attrNameLst>
                                          <p:attrName>style.visibility</p:attrName>
                                        </p:attrNameLst>
                                      </p:cBhvr>
                                      <p:to>
                                        <p:strVal val="visible"/>
                                      </p:to>
                                    </p:set>
                                    <p:animEffect transition="in" filter="wipe(up)">
                                      <p:cBhvr>
                                        <p:cTn id="36" dur="500"/>
                                        <p:tgtEl>
                                          <p:spTgt spid="152"/>
                                        </p:tgtEl>
                                      </p:cBhvr>
                                    </p:animEffect>
                                  </p:childTnLst>
                                </p:cTn>
                              </p:par>
                            </p:childTnLst>
                          </p:cTn>
                        </p:par>
                        <p:par>
                          <p:cTn id="37" fill="hold">
                            <p:stCondLst>
                              <p:cond delay="20500"/>
                            </p:stCondLst>
                            <p:childTnLst>
                              <p:par>
                                <p:cTn id="38" presetID="10" presetClass="exit" presetSubtype="0" fill="hold" grpId="1" nodeType="afterEffect">
                                  <p:stCondLst>
                                    <p:cond delay="9000"/>
                                  </p:stCondLst>
                                  <p:childTnLst>
                                    <p:animEffect transition="out" filter="fade">
                                      <p:cBhvr>
                                        <p:cTn id="39" dur="500"/>
                                        <p:tgtEl>
                                          <p:spTgt spid="152"/>
                                        </p:tgtEl>
                                      </p:cBhvr>
                                    </p:animEffect>
                                    <p:set>
                                      <p:cBhvr>
                                        <p:cTn id="40" dur="1" fill="hold">
                                          <p:stCondLst>
                                            <p:cond delay="499"/>
                                          </p:stCondLst>
                                        </p:cTn>
                                        <p:tgtEl>
                                          <p:spTgt spid="152"/>
                                        </p:tgtEl>
                                        <p:attrNameLst>
                                          <p:attrName>style.visibility</p:attrName>
                                        </p:attrNameLst>
                                      </p:cBhvr>
                                      <p:to>
                                        <p:strVal val="hidden"/>
                                      </p:to>
                                    </p:set>
                                  </p:childTnLst>
                                </p:cTn>
                              </p:par>
                            </p:childTnLst>
                          </p:cTn>
                        </p:par>
                        <p:par>
                          <p:cTn id="41" fill="hold">
                            <p:stCondLst>
                              <p:cond delay="30000"/>
                            </p:stCondLst>
                            <p:childTnLst>
                              <p:par>
                                <p:cTn id="42" presetID="22" presetClass="entr" presetSubtype="1" fill="hold" grpId="0" nodeType="afterEffect">
                                  <p:stCondLst>
                                    <p:cond delay="0"/>
                                  </p:stCondLst>
                                  <p:childTnLst>
                                    <p:set>
                                      <p:cBhvr>
                                        <p:cTn id="43" dur="1" fill="hold">
                                          <p:stCondLst>
                                            <p:cond delay="0"/>
                                          </p:stCondLst>
                                        </p:cTn>
                                        <p:tgtEl>
                                          <p:spTgt spid="153"/>
                                        </p:tgtEl>
                                        <p:attrNameLst>
                                          <p:attrName>style.visibility</p:attrName>
                                        </p:attrNameLst>
                                      </p:cBhvr>
                                      <p:to>
                                        <p:strVal val="visible"/>
                                      </p:to>
                                    </p:set>
                                    <p:animEffect transition="in" filter="wipe(up)">
                                      <p:cBhvr>
                                        <p:cTn id="44" dur="500"/>
                                        <p:tgtEl>
                                          <p:spTgt spid="153"/>
                                        </p:tgtEl>
                                      </p:cBhvr>
                                    </p:animEffect>
                                  </p:childTnLst>
                                </p:cTn>
                              </p:par>
                            </p:childTnLst>
                          </p:cTn>
                        </p:par>
                        <p:par>
                          <p:cTn id="45" fill="hold">
                            <p:stCondLst>
                              <p:cond delay="30500"/>
                            </p:stCondLst>
                            <p:childTnLst>
                              <p:par>
                                <p:cTn id="46" presetID="10" presetClass="exit" presetSubtype="0" fill="hold" grpId="1" nodeType="afterEffect">
                                  <p:stCondLst>
                                    <p:cond delay="9000"/>
                                  </p:stCondLst>
                                  <p:childTnLst>
                                    <p:animEffect transition="out" filter="fade">
                                      <p:cBhvr>
                                        <p:cTn id="47" dur="500"/>
                                        <p:tgtEl>
                                          <p:spTgt spid="153"/>
                                        </p:tgtEl>
                                      </p:cBhvr>
                                    </p:animEffect>
                                    <p:set>
                                      <p:cBhvr>
                                        <p:cTn id="48" dur="1" fill="hold">
                                          <p:stCondLst>
                                            <p:cond delay="499"/>
                                          </p:stCondLst>
                                        </p:cTn>
                                        <p:tgtEl>
                                          <p:spTgt spid="153"/>
                                        </p:tgtEl>
                                        <p:attrNameLst>
                                          <p:attrName>style.visibility</p:attrName>
                                        </p:attrNameLst>
                                      </p:cBhvr>
                                      <p:to>
                                        <p:strVal val="hidden"/>
                                      </p:to>
                                    </p:set>
                                  </p:childTnLst>
                                </p:cTn>
                              </p:par>
                            </p:childTnLst>
                          </p:cTn>
                        </p:par>
                        <p:par>
                          <p:cTn id="49" fill="hold">
                            <p:stCondLst>
                              <p:cond delay="40000"/>
                            </p:stCondLst>
                            <p:childTnLst>
                              <p:par>
                                <p:cTn id="50" presetID="22" presetClass="entr" presetSubtype="1" fill="hold" grpId="0" nodeType="afterEffect">
                                  <p:stCondLst>
                                    <p:cond delay="0"/>
                                  </p:stCondLst>
                                  <p:childTnLst>
                                    <p:set>
                                      <p:cBhvr>
                                        <p:cTn id="51" dur="1" fill="hold">
                                          <p:stCondLst>
                                            <p:cond delay="0"/>
                                          </p:stCondLst>
                                        </p:cTn>
                                        <p:tgtEl>
                                          <p:spTgt spid="154"/>
                                        </p:tgtEl>
                                        <p:attrNameLst>
                                          <p:attrName>style.visibility</p:attrName>
                                        </p:attrNameLst>
                                      </p:cBhvr>
                                      <p:to>
                                        <p:strVal val="visible"/>
                                      </p:to>
                                    </p:set>
                                    <p:animEffect transition="in" filter="wipe(up)">
                                      <p:cBhvr>
                                        <p:cTn id="52" dur="500"/>
                                        <p:tgtEl>
                                          <p:spTgt spid="154"/>
                                        </p:tgtEl>
                                      </p:cBhvr>
                                    </p:animEffect>
                                  </p:childTnLst>
                                </p:cTn>
                              </p:par>
                            </p:childTnLst>
                          </p:cTn>
                        </p:par>
                        <p:par>
                          <p:cTn id="53" fill="hold">
                            <p:stCondLst>
                              <p:cond delay="40500"/>
                            </p:stCondLst>
                            <p:childTnLst>
                              <p:par>
                                <p:cTn id="54" presetID="10" presetClass="exit" presetSubtype="0" fill="hold" grpId="1" nodeType="afterEffect">
                                  <p:stCondLst>
                                    <p:cond delay="9000"/>
                                  </p:stCondLst>
                                  <p:childTnLst>
                                    <p:animEffect transition="out" filter="fade">
                                      <p:cBhvr>
                                        <p:cTn id="55" dur="500"/>
                                        <p:tgtEl>
                                          <p:spTgt spid="154"/>
                                        </p:tgtEl>
                                      </p:cBhvr>
                                    </p:animEffect>
                                    <p:set>
                                      <p:cBhvr>
                                        <p:cTn id="56" dur="1" fill="hold">
                                          <p:stCondLst>
                                            <p:cond delay="499"/>
                                          </p:stCondLst>
                                        </p:cTn>
                                        <p:tgtEl>
                                          <p:spTgt spid="154"/>
                                        </p:tgtEl>
                                        <p:attrNameLst>
                                          <p:attrName>style.visibility</p:attrName>
                                        </p:attrNameLst>
                                      </p:cBhvr>
                                      <p:to>
                                        <p:strVal val="hidden"/>
                                      </p:to>
                                    </p:set>
                                  </p:childTnLst>
                                </p:cTn>
                              </p:par>
                            </p:childTnLst>
                          </p:cTn>
                        </p:par>
                        <p:par>
                          <p:cTn id="57" fill="hold">
                            <p:stCondLst>
                              <p:cond delay="50000"/>
                            </p:stCondLst>
                            <p:childTnLst>
                              <p:par>
                                <p:cTn id="58" presetID="22" presetClass="entr" presetSubtype="1" fill="hold" grpId="0" nodeType="afterEffect">
                                  <p:stCondLst>
                                    <p:cond delay="0"/>
                                  </p:stCondLst>
                                  <p:childTnLst>
                                    <p:set>
                                      <p:cBhvr>
                                        <p:cTn id="59" dur="1" fill="hold">
                                          <p:stCondLst>
                                            <p:cond delay="0"/>
                                          </p:stCondLst>
                                        </p:cTn>
                                        <p:tgtEl>
                                          <p:spTgt spid="155"/>
                                        </p:tgtEl>
                                        <p:attrNameLst>
                                          <p:attrName>style.visibility</p:attrName>
                                        </p:attrNameLst>
                                      </p:cBhvr>
                                      <p:to>
                                        <p:strVal val="visible"/>
                                      </p:to>
                                    </p:set>
                                    <p:animEffect transition="in" filter="wipe(up)">
                                      <p:cBhvr>
                                        <p:cTn id="60" dur="500"/>
                                        <p:tgtEl>
                                          <p:spTgt spid="155"/>
                                        </p:tgtEl>
                                      </p:cBhvr>
                                    </p:animEffect>
                                  </p:childTnLst>
                                </p:cTn>
                              </p:par>
                            </p:childTnLst>
                          </p:cTn>
                        </p:par>
                        <p:par>
                          <p:cTn id="61" fill="hold">
                            <p:stCondLst>
                              <p:cond delay="50500"/>
                            </p:stCondLst>
                            <p:childTnLst>
                              <p:par>
                                <p:cTn id="62" presetID="10" presetClass="exit" presetSubtype="0" fill="hold" grpId="1" nodeType="afterEffect">
                                  <p:stCondLst>
                                    <p:cond delay="9000"/>
                                  </p:stCondLst>
                                  <p:childTnLst>
                                    <p:animEffect transition="out" filter="fade">
                                      <p:cBhvr>
                                        <p:cTn id="63" dur="500"/>
                                        <p:tgtEl>
                                          <p:spTgt spid="155"/>
                                        </p:tgtEl>
                                      </p:cBhvr>
                                    </p:animEffect>
                                    <p:set>
                                      <p:cBhvr>
                                        <p:cTn id="64" dur="1" fill="hold">
                                          <p:stCondLst>
                                            <p:cond delay="499"/>
                                          </p:stCondLst>
                                        </p:cTn>
                                        <p:tgtEl>
                                          <p:spTgt spid="155"/>
                                        </p:tgtEl>
                                        <p:attrNameLst>
                                          <p:attrName>style.visibility</p:attrName>
                                        </p:attrNameLst>
                                      </p:cBhvr>
                                      <p:to>
                                        <p:strVal val="hidden"/>
                                      </p:to>
                                    </p:set>
                                  </p:childTnLst>
                                </p:cTn>
                              </p:par>
                            </p:childTnLst>
                          </p:cTn>
                        </p:par>
                        <p:par>
                          <p:cTn id="65" fill="hold">
                            <p:stCondLst>
                              <p:cond delay="60000"/>
                            </p:stCondLst>
                            <p:childTnLst>
                              <p:par>
                                <p:cTn id="66" presetID="22" presetClass="entr" presetSubtype="1" fill="hold" grpId="0" nodeType="afterEffect">
                                  <p:stCondLst>
                                    <p:cond delay="0"/>
                                  </p:stCondLst>
                                  <p:childTnLst>
                                    <p:set>
                                      <p:cBhvr>
                                        <p:cTn id="67" dur="1" fill="hold">
                                          <p:stCondLst>
                                            <p:cond delay="0"/>
                                          </p:stCondLst>
                                        </p:cTn>
                                        <p:tgtEl>
                                          <p:spTgt spid="166"/>
                                        </p:tgtEl>
                                        <p:attrNameLst>
                                          <p:attrName>style.visibility</p:attrName>
                                        </p:attrNameLst>
                                      </p:cBhvr>
                                      <p:to>
                                        <p:strVal val="visible"/>
                                      </p:to>
                                    </p:set>
                                    <p:animEffect transition="in" filter="wipe(up)">
                                      <p:cBhvr>
                                        <p:cTn id="68" dur="500"/>
                                        <p:tgtEl>
                                          <p:spTgt spid="166"/>
                                        </p:tgtEl>
                                      </p:cBhvr>
                                    </p:animEffect>
                                  </p:childTnLst>
                                </p:cTn>
                              </p:par>
                            </p:childTnLst>
                          </p:cTn>
                        </p:par>
                        <p:par>
                          <p:cTn id="69" fill="hold">
                            <p:stCondLst>
                              <p:cond delay="60500"/>
                            </p:stCondLst>
                            <p:childTnLst>
                              <p:par>
                                <p:cTn id="70" presetID="10" presetClass="exit" presetSubtype="0" fill="hold" grpId="1" nodeType="afterEffect">
                                  <p:stCondLst>
                                    <p:cond delay="9000"/>
                                  </p:stCondLst>
                                  <p:childTnLst>
                                    <p:animEffect transition="out" filter="fade">
                                      <p:cBhvr>
                                        <p:cTn id="71" dur="500"/>
                                        <p:tgtEl>
                                          <p:spTgt spid="166"/>
                                        </p:tgtEl>
                                      </p:cBhvr>
                                    </p:animEffect>
                                    <p:set>
                                      <p:cBhvr>
                                        <p:cTn id="72" dur="1" fill="hold">
                                          <p:stCondLst>
                                            <p:cond delay="499"/>
                                          </p:stCondLst>
                                        </p:cTn>
                                        <p:tgtEl>
                                          <p:spTgt spid="166"/>
                                        </p:tgtEl>
                                        <p:attrNameLst>
                                          <p:attrName>style.visibility</p:attrName>
                                        </p:attrNameLst>
                                      </p:cBhvr>
                                      <p:to>
                                        <p:strVal val="hidden"/>
                                      </p:to>
                                    </p:set>
                                  </p:childTnLst>
                                </p:cTn>
                              </p:par>
                              <p:par>
                                <p:cTn id="73" presetID="10" presetClass="exit" presetSubtype="0" fill="hold" grpId="1" nodeType="withEffect">
                                  <p:stCondLst>
                                    <p:cond delay="9000"/>
                                  </p:stCondLst>
                                  <p:childTnLst>
                                    <p:animEffect transition="out" filter="fade">
                                      <p:cBhvr>
                                        <p:cTn id="74" dur="500"/>
                                        <p:tgtEl>
                                          <p:spTgt spid="157"/>
                                        </p:tgtEl>
                                      </p:cBhvr>
                                    </p:animEffect>
                                    <p:set>
                                      <p:cBhvr>
                                        <p:cTn id="75" dur="1" fill="hold">
                                          <p:stCondLst>
                                            <p:cond delay="499"/>
                                          </p:stCondLst>
                                        </p:cTn>
                                        <p:tgtEl>
                                          <p:spTgt spid="157"/>
                                        </p:tgtEl>
                                        <p:attrNameLst>
                                          <p:attrName>style.visibility</p:attrName>
                                        </p:attrNameLst>
                                      </p:cBhvr>
                                      <p:to>
                                        <p:strVal val="hidden"/>
                                      </p:to>
                                    </p:set>
                                  </p:childTnLst>
                                </p:cTn>
                              </p:par>
                            </p:childTnLst>
                          </p:cTn>
                        </p:par>
                        <p:par>
                          <p:cTn id="76" fill="hold">
                            <p:stCondLst>
                              <p:cond delay="70000"/>
                            </p:stCondLst>
                            <p:childTnLst>
                              <p:par>
                                <p:cTn id="77" presetID="22" presetClass="entr" presetSubtype="1" fill="hold" grpId="0" nodeType="afterEffect">
                                  <p:stCondLst>
                                    <p:cond delay="0"/>
                                  </p:stCondLst>
                                  <p:childTnLst>
                                    <p:set>
                                      <p:cBhvr>
                                        <p:cTn id="78" dur="1" fill="hold">
                                          <p:stCondLst>
                                            <p:cond delay="0"/>
                                          </p:stCondLst>
                                        </p:cTn>
                                        <p:tgtEl>
                                          <p:spTgt spid="158"/>
                                        </p:tgtEl>
                                        <p:attrNameLst>
                                          <p:attrName>style.visibility</p:attrName>
                                        </p:attrNameLst>
                                      </p:cBhvr>
                                      <p:to>
                                        <p:strVal val="visible"/>
                                      </p:to>
                                    </p:set>
                                    <p:animEffect transition="in" filter="wipe(up)">
                                      <p:cBhvr>
                                        <p:cTn id="79" dur="500"/>
                                        <p:tgtEl>
                                          <p:spTgt spid="158"/>
                                        </p:tgtEl>
                                      </p:cBhvr>
                                    </p:animEffect>
                                  </p:childTnLst>
                                </p:cTn>
                              </p:par>
                              <p:par>
                                <p:cTn id="80" presetID="22" presetClass="entr" presetSubtype="1" fill="hold" grpId="0" nodeType="withEffect">
                                  <p:stCondLst>
                                    <p:cond delay="0"/>
                                  </p:stCondLst>
                                  <p:childTnLst>
                                    <p:set>
                                      <p:cBhvr>
                                        <p:cTn id="81" dur="1" fill="hold">
                                          <p:stCondLst>
                                            <p:cond delay="0"/>
                                          </p:stCondLst>
                                        </p:cTn>
                                        <p:tgtEl>
                                          <p:spTgt spid="159"/>
                                        </p:tgtEl>
                                        <p:attrNameLst>
                                          <p:attrName>style.visibility</p:attrName>
                                        </p:attrNameLst>
                                      </p:cBhvr>
                                      <p:to>
                                        <p:strVal val="visible"/>
                                      </p:to>
                                    </p:set>
                                    <p:animEffect transition="in" filter="wipe(up)">
                                      <p:cBhvr>
                                        <p:cTn id="82" dur="500"/>
                                        <p:tgtEl>
                                          <p:spTgt spid="159"/>
                                        </p:tgtEl>
                                      </p:cBhvr>
                                    </p:animEffect>
                                  </p:childTnLst>
                                </p:cTn>
                              </p:par>
                            </p:childTnLst>
                          </p:cTn>
                        </p:par>
                        <p:par>
                          <p:cTn id="83" fill="hold">
                            <p:stCondLst>
                              <p:cond delay="70500"/>
                            </p:stCondLst>
                            <p:childTnLst>
                              <p:par>
                                <p:cTn id="84" presetID="10" presetClass="exit" presetSubtype="0" fill="hold" grpId="1" nodeType="afterEffect">
                                  <p:stCondLst>
                                    <p:cond delay="9000"/>
                                  </p:stCondLst>
                                  <p:childTnLst>
                                    <p:animEffect transition="out" filter="fade">
                                      <p:cBhvr>
                                        <p:cTn id="85" dur="500"/>
                                        <p:tgtEl>
                                          <p:spTgt spid="159"/>
                                        </p:tgtEl>
                                      </p:cBhvr>
                                    </p:animEffect>
                                    <p:set>
                                      <p:cBhvr>
                                        <p:cTn id="86" dur="1" fill="hold">
                                          <p:stCondLst>
                                            <p:cond delay="499"/>
                                          </p:stCondLst>
                                        </p:cTn>
                                        <p:tgtEl>
                                          <p:spTgt spid="159"/>
                                        </p:tgtEl>
                                        <p:attrNameLst>
                                          <p:attrName>style.visibility</p:attrName>
                                        </p:attrNameLst>
                                      </p:cBhvr>
                                      <p:to>
                                        <p:strVal val="hidden"/>
                                      </p:to>
                                    </p:set>
                                  </p:childTnLst>
                                </p:cTn>
                              </p:par>
                            </p:childTnLst>
                          </p:cTn>
                        </p:par>
                        <p:par>
                          <p:cTn id="87" fill="hold">
                            <p:stCondLst>
                              <p:cond delay="80000"/>
                            </p:stCondLst>
                            <p:childTnLst>
                              <p:par>
                                <p:cTn id="88" presetID="22" presetClass="entr" presetSubtype="1" fill="hold" grpId="0" nodeType="afterEffect">
                                  <p:stCondLst>
                                    <p:cond delay="0"/>
                                  </p:stCondLst>
                                  <p:childTnLst>
                                    <p:set>
                                      <p:cBhvr>
                                        <p:cTn id="89" dur="1" fill="hold">
                                          <p:stCondLst>
                                            <p:cond delay="0"/>
                                          </p:stCondLst>
                                        </p:cTn>
                                        <p:tgtEl>
                                          <p:spTgt spid="160"/>
                                        </p:tgtEl>
                                        <p:attrNameLst>
                                          <p:attrName>style.visibility</p:attrName>
                                        </p:attrNameLst>
                                      </p:cBhvr>
                                      <p:to>
                                        <p:strVal val="visible"/>
                                      </p:to>
                                    </p:set>
                                    <p:animEffect transition="in" filter="wipe(up)">
                                      <p:cBhvr>
                                        <p:cTn id="90" dur="500"/>
                                        <p:tgtEl>
                                          <p:spTgt spid="160"/>
                                        </p:tgtEl>
                                      </p:cBhvr>
                                    </p:animEffect>
                                  </p:childTnLst>
                                </p:cTn>
                              </p:par>
                            </p:childTnLst>
                          </p:cTn>
                        </p:par>
                        <p:par>
                          <p:cTn id="91" fill="hold">
                            <p:stCondLst>
                              <p:cond delay="80500"/>
                            </p:stCondLst>
                            <p:childTnLst>
                              <p:par>
                                <p:cTn id="92" presetID="10" presetClass="exit" presetSubtype="0" fill="hold" grpId="1" nodeType="afterEffect">
                                  <p:stCondLst>
                                    <p:cond delay="9000"/>
                                  </p:stCondLst>
                                  <p:childTnLst>
                                    <p:animEffect transition="out" filter="fade">
                                      <p:cBhvr>
                                        <p:cTn id="93" dur="500"/>
                                        <p:tgtEl>
                                          <p:spTgt spid="160"/>
                                        </p:tgtEl>
                                      </p:cBhvr>
                                    </p:animEffect>
                                    <p:set>
                                      <p:cBhvr>
                                        <p:cTn id="94" dur="1" fill="hold">
                                          <p:stCondLst>
                                            <p:cond delay="499"/>
                                          </p:stCondLst>
                                        </p:cTn>
                                        <p:tgtEl>
                                          <p:spTgt spid="160"/>
                                        </p:tgtEl>
                                        <p:attrNameLst>
                                          <p:attrName>style.visibility</p:attrName>
                                        </p:attrNameLst>
                                      </p:cBhvr>
                                      <p:to>
                                        <p:strVal val="hidden"/>
                                      </p:to>
                                    </p:set>
                                  </p:childTnLst>
                                </p:cTn>
                              </p:par>
                            </p:childTnLst>
                          </p:cTn>
                        </p:par>
                        <p:par>
                          <p:cTn id="95" fill="hold">
                            <p:stCondLst>
                              <p:cond delay="90000"/>
                            </p:stCondLst>
                            <p:childTnLst>
                              <p:par>
                                <p:cTn id="96" presetID="22" presetClass="entr" presetSubtype="1" fill="hold" grpId="0" nodeType="afterEffect">
                                  <p:stCondLst>
                                    <p:cond delay="0"/>
                                  </p:stCondLst>
                                  <p:childTnLst>
                                    <p:set>
                                      <p:cBhvr>
                                        <p:cTn id="97" dur="1" fill="hold">
                                          <p:stCondLst>
                                            <p:cond delay="0"/>
                                          </p:stCondLst>
                                        </p:cTn>
                                        <p:tgtEl>
                                          <p:spTgt spid="161"/>
                                        </p:tgtEl>
                                        <p:attrNameLst>
                                          <p:attrName>style.visibility</p:attrName>
                                        </p:attrNameLst>
                                      </p:cBhvr>
                                      <p:to>
                                        <p:strVal val="visible"/>
                                      </p:to>
                                    </p:set>
                                    <p:animEffect transition="in" filter="wipe(up)">
                                      <p:cBhvr>
                                        <p:cTn id="98" dur="500"/>
                                        <p:tgtEl>
                                          <p:spTgt spid="161"/>
                                        </p:tgtEl>
                                      </p:cBhvr>
                                    </p:animEffect>
                                  </p:childTnLst>
                                </p:cTn>
                              </p:par>
                            </p:childTnLst>
                          </p:cTn>
                        </p:par>
                        <p:par>
                          <p:cTn id="99" fill="hold">
                            <p:stCondLst>
                              <p:cond delay="90500"/>
                            </p:stCondLst>
                            <p:childTnLst>
                              <p:par>
                                <p:cTn id="100" presetID="10" presetClass="exit" presetSubtype="0" fill="hold" grpId="1" nodeType="afterEffect">
                                  <p:stCondLst>
                                    <p:cond delay="9000"/>
                                  </p:stCondLst>
                                  <p:childTnLst>
                                    <p:animEffect transition="out" filter="fade">
                                      <p:cBhvr>
                                        <p:cTn id="101" dur="500"/>
                                        <p:tgtEl>
                                          <p:spTgt spid="161"/>
                                        </p:tgtEl>
                                      </p:cBhvr>
                                    </p:animEffect>
                                    <p:set>
                                      <p:cBhvr>
                                        <p:cTn id="102" dur="1" fill="hold">
                                          <p:stCondLst>
                                            <p:cond delay="499"/>
                                          </p:stCondLst>
                                        </p:cTn>
                                        <p:tgtEl>
                                          <p:spTgt spid="161"/>
                                        </p:tgtEl>
                                        <p:attrNameLst>
                                          <p:attrName>style.visibility</p:attrName>
                                        </p:attrNameLst>
                                      </p:cBhvr>
                                      <p:to>
                                        <p:strVal val="hidden"/>
                                      </p:to>
                                    </p:set>
                                  </p:childTnLst>
                                </p:cTn>
                              </p:par>
                            </p:childTnLst>
                          </p:cTn>
                        </p:par>
                        <p:par>
                          <p:cTn id="103" fill="hold">
                            <p:stCondLst>
                              <p:cond delay="100000"/>
                            </p:stCondLst>
                            <p:childTnLst>
                              <p:par>
                                <p:cTn id="104" presetID="22" presetClass="entr" presetSubtype="1" fill="hold" grpId="0" nodeType="afterEffect">
                                  <p:stCondLst>
                                    <p:cond delay="0"/>
                                  </p:stCondLst>
                                  <p:childTnLst>
                                    <p:set>
                                      <p:cBhvr>
                                        <p:cTn id="105" dur="1" fill="hold">
                                          <p:stCondLst>
                                            <p:cond delay="0"/>
                                          </p:stCondLst>
                                        </p:cTn>
                                        <p:tgtEl>
                                          <p:spTgt spid="162"/>
                                        </p:tgtEl>
                                        <p:attrNameLst>
                                          <p:attrName>style.visibility</p:attrName>
                                        </p:attrNameLst>
                                      </p:cBhvr>
                                      <p:to>
                                        <p:strVal val="visible"/>
                                      </p:to>
                                    </p:set>
                                    <p:animEffect transition="in" filter="wipe(up)">
                                      <p:cBhvr>
                                        <p:cTn id="106" dur="500"/>
                                        <p:tgtEl>
                                          <p:spTgt spid="162"/>
                                        </p:tgtEl>
                                      </p:cBhvr>
                                    </p:animEffect>
                                  </p:childTnLst>
                                </p:cTn>
                              </p:par>
                            </p:childTnLst>
                          </p:cTn>
                        </p:par>
                        <p:par>
                          <p:cTn id="107" fill="hold">
                            <p:stCondLst>
                              <p:cond delay="100500"/>
                            </p:stCondLst>
                            <p:childTnLst>
                              <p:par>
                                <p:cTn id="108" presetID="10" presetClass="exit" presetSubtype="0" fill="hold" grpId="1" nodeType="afterEffect">
                                  <p:stCondLst>
                                    <p:cond delay="9000"/>
                                  </p:stCondLst>
                                  <p:childTnLst>
                                    <p:animEffect transition="out" filter="fade">
                                      <p:cBhvr>
                                        <p:cTn id="109" dur="500"/>
                                        <p:tgtEl>
                                          <p:spTgt spid="162"/>
                                        </p:tgtEl>
                                      </p:cBhvr>
                                    </p:animEffect>
                                    <p:set>
                                      <p:cBhvr>
                                        <p:cTn id="110" dur="1" fill="hold">
                                          <p:stCondLst>
                                            <p:cond delay="499"/>
                                          </p:stCondLst>
                                        </p:cTn>
                                        <p:tgtEl>
                                          <p:spTgt spid="162"/>
                                        </p:tgtEl>
                                        <p:attrNameLst>
                                          <p:attrName>style.visibility</p:attrName>
                                        </p:attrNameLst>
                                      </p:cBhvr>
                                      <p:to>
                                        <p:strVal val="hidden"/>
                                      </p:to>
                                    </p:set>
                                  </p:childTnLst>
                                </p:cTn>
                              </p:par>
                            </p:childTnLst>
                          </p:cTn>
                        </p:par>
                        <p:par>
                          <p:cTn id="111" fill="hold">
                            <p:stCondLst>
                              <p:cond delay="110000"/>
                            </p:stCondLst>
                            <p:childTnLst>
                              <p:par>
                                <p:cTn id="112" presetID="22" presetClass="entr" presetSubtype="1" fill="hold" grpId="0" nodeType="afterEffect">
                                  <p:stCondLst>
                                    <p:cond delay="0"/>
                                  </p:stCondLst>
                                  <p:childTnLst>
                                    <p:set>
                                      <p:cBhvr>
                                        <p:cTn id="113" dur="1" fill="hold">
                                          <p:stCondLst>
                                            <p:cond delay="0"/>
                                          </p:stCondLst>
                                        </p:cTn>
                                        <p:tgtEl>
                                          <p:spTgt spid="163"/>
                                        </p:tgtEl>
                                        <p:attrNameLst>
                                          <p:attrName>style.visibility</p:attrName>
                                        </p:attrNameLst>
                                      </p:cBhvr>
                                      <p:to>
                                        <p:strVal val="visible"/>
                                      </p:to>
                                    </p:set>
                                    <p:animEffect transition="in" filter="wipe(up)">
                                      <p:cBhvr>
                                        <p:cTn id="114" dur="500"/>
                                        <p:tgtEl>
                                          <p:spTgt spid="163"/>
                                        </p:tgtEl>
                                      </p:cBhvr>
                                    </p:animEffect>
                                  </p:childTnLst>
                                </p:cTn>
                              </p:par>
                            </p:childTnLst>
                          </p:cTn>
                        </p:par>
                        <p:par>
                          <p:cTn id="115" fill="hold">
                            <p:stCondLst>
                              <p:cond delay="110500"/>
                            </p:stCondLst>
                            <p:childTnLst>
                              <p:par>
                                <p:cTn id="116" presetID="10" presetClass="exit" presetSubtype="0" fill="hold" grpId="1" nodeType="afterEffect">
                                  <p:stCondLst>
                                    <p:cond delay="9250"/>
                                  </p:stCondLst>
                                  <p:childTnLst>
                                    <p:animEffect transition="out" filter="fade">
                                      <p:cBhvr>
                                        <p:cTn id="117" dur="500"/>
                                        <p:tgtEl>
                                          <p:spTgt spid="163"/>
                                        </p:tgtEl>
                                      </p:cBhvr>
                                    </p:animEffect>
                                    <p:set>
                                      <p:cBhvr>
                                        <p:cTn id="118" dur="1" fill="hold">
                                          <p:stCondLst>
                                            <p:cond delay="499"/>
                                          </p:stCondLst>
                                        </p:cTn>
                                        <p:tgtEl>
                                          <p:spTgt spid="163"/>
                                        </p:tgtEl>
                                        <p:attrNameLst>
                                          <p:attrName>style.visibility</p:attrName>
                                        </p:attrNameLst>
                                      </p:cBhvr>
                                      <p:to>
                                        <p:strVal val="hidden"/>
                                      </p:to>
                                    </p:set>
                                  </p:childTnLst>
                                </p:cTn>
                              </p:par>
                            </p:childTnLst>
                          </p:cTn>
                        </p:par>
                        <p:par>
                          <p:cTn id="119" fill="hold">
                            <p:stCondLst>
                              <p:cond delay="120250"/>
                            </p:stCondLst>
                            <p:childTnLst>
                              <p:par>
                                <p:cTn id="120" presetID="22" presetClass="entr" presetSubtype="1" fill="hold" grpId="0" nodeType="afterEffect">
                                  <p:stCondLst>
                                    <p:cond delay="0"/>
                                  </p:stCondLst>
                                  <p:childTnLst>
                                    <p:set>
                                      <p:cBhvr>
                                        <p:cTn id="121" dur="1" fill="hold">
                                          <p:stCondLst>
                                            <p:cond delay="0"/>
                                          </p:stCondLst>
                                        </p:cTn>
                                        <p:tgtEl>
                                          <p:spTgt spid="164"/>
                                        </p:tgtEl>
                                        <p:attrNameLst>
                                          <p:attrName>style.visibility</p:attrName>
                                        </p:attrNameLst>
                                      </p:cBhvr>
                                      <p:to>
                                        <p:strVal val="visible"/>
                                      </p:to>
                                    </p:set>
                                    <p:animEffect transition="in" filter="wipe(up)">
                                      <p:cBhvr>
                                        <p:cTn id="122" dur="500"/>
                                        <p:tgtEl>
                                          <p:spTgt spid="164"/>
                                        </p:tgtEl>
                                      </p:cBhvr>
                                    </p:animEffect>
                                  </p:childTnLst>
                                </p:cTn>
                              </p:par>
                            </p:childTnLst>
                          </p:cTn>
                        </p:par>
                        <p:par>
                          <p:cTn id="123" fill="hold">
                            <p:stCondLst>
                              <p:cond delay="120750"/>
                            </p:stCondLst>
                            <p:childTnLst>
                              <p:par>
                                <p:cTn id="124" presetID="26" presetClass="emph" presetSubtype="0" fill="hold" grpId="1" nodeType="afterEffect">
                                  <p:stCondLst>
                                    <p:cond delay="0"/>
                                  </p:stCondLst>
                                  <p:childTnLst>
                                    <p:animEffect transition="out" filter="fade">
                                      <p:cBhvr>
                                        <p:cTn id="125" dur="500" tmFilter="0, 0; .2, .5; .8, .5; 1, 0"/>
                                        <p:tgtEl>
                                          <p:spTgt spid="164"/>
                                        </p:tgtEl>
                                      </p:cBhvr>
                                    </p:animEffect>
                                    <p:animScale>
                                      <p:cBhvr>
                                        <p:cTn id="126" dur="250" autoRev="1" fill="hold"/>
                                        <p:tgtEl>
                                          <p:spTgt spid="164"/>
                                        </p:tgtEl>
                                      </p:cBhvr>
                                      <p:by x="105000" y="105000"/>
                                    </p:animScale>
                                  </p:childTnLst>
                                </p:cTn>
                              </p:par>
                              <p:par>
                                <p:cTn id="127" presetID="26" presetClass="emph" presetSubtype="0" fill="hold" grpId="2" nodeType="withEffect">
                                  <p:stCondLst>
                                    <p:cond delay="0"/>
                                  </p:stCondLst>
                                  <p:childTnLst>
                                    <p:animEffect transition="out" filter="fade">
                                      <p:cBhvr>
                                        <p:cTn id="128" dur="500" tmFilter="0, 0; .2, .5; .8, .5; 1, 0"/>
                                        <p:tgtEl>
                                          <p:spTgt spid="158"/>
                                        </p:tgtEl>
                                      </p:cBhvr>
                                    </p:animEffect>
                                    <p:animScale>
                                      <p:cBhvr>
                                        <p:cTn id="129" dur="250" autoRev="1" fill="hold"/>
                                        <p:tgtEl>
                                          <p:spTgt spid="158"/>
                                        </p:tgtEl>
                                      </p:cBhvr>
                                      <p:by x="105000" y="105000"/>
                                    </p:animScale>
                                  </p:childTnLst>
                                </p:cTn>
                              </p:par>
                            </p:childTnLst>
                          </p:cTn>
                        </p:par>
                        <p:par>
                          <p:cTn id="130" fill="hold">
                            <p:stCondLst>
                              <p:cond delay="121250"/>
                            </p:stCondLst>
                            <p:childTnLst>
                              <p:par>
                                <p:cTn id="131" presetID="1" presetClass="exit" presetSubtype="0" fill="hold" grpId="2" nodeType="afterEffect">
                                  <p:stCondLst>
                                    <p:cond delay="0"/>
                                  </p:stCondLst>
                                  <p:childTnLst>
                                    <p:set>
                                      <p:cBhvr>
                                        <p:cTn id="132" dur="1" fill="hold">
                                          <p:stCondLst>
                                            <p:cond delay="0"/>
                                          </p:stCondLst>
                                        </p:cTn>
                                        <p:tgtEl>
                                          <p:spTgt spid="164"/>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158"/>
                                        </p:tgtEl>
                                        <p:attrNameLst>
                                          <p:attrName>style.visibility</p:attrName>
                                        </p:attrNameLst>
                                      </p:cBhvr>
                                      <p:to>
                                        <p:strVal val="hidden"/>
                                      </p:to>
                                    </p:set>
                                  </p:childTnLst>
                                </p:cTn>
                              </p:par>
                              <p:par>
                                <p:cTn id="135" presetID="1" presetClass="exit" presetSubtype="0" fill="hold" grpId="0" nodeType="withEffect">
                                  <p:stCondLst>
                                    <p:cond delay="0"/>
                                  </p:stCondLst>
                                  <p:childTnLst>
                                    <p:set>
                                      <p:cBhvr>
                                        <p:cTn id="136" dur="1" fill="hold">
                                          <p:stCondLst>
                                            <p:cond delay="0"/>
                                          </p:stCondLst>
                                        </p:cTn>
                                        <p:tgtEl>
                                          <p:spTgt spid="165"/>
                                        </p:tgtEl>
                                        <p:attrNameLst>
                                          <p:attrName>style.visibility</p:attrName>
                                        </p:attrNameLst>
                                      </p:cBhvr>
                                      <p:to>
                                        <p:strVal val="hidden"/>
                                      </p:to>
                                    </p:set>
                                  </p:childTnLst>
                                </p:cTn>
                              </p:par>
                              <p:par>
                                <p:cTn id="137" presetID="1" presetClass="exit" presetSubtype="0" fill="hold" grpId="0" nodeType="withEffect">
                                  <p:stCondLst>
                                    <p:cond delay="0"/>
                                  </p:stCondLst>
                                  <p:childTnLst>
                                    <p:set>
                                      <p:cBhvr>
                                        <p:cTn id="138" dur="1" fill="hold">
                                          <p:stCondLst>
                                            <p:cond delay="0"/>
                                          </p:stCondLst>
                                        </p:cTn>
                                        <p:tgtEl>
                                          <p:spTgt spid="28"/>
                                        </p:tgtEl>
                                        <p:attrNameLst>
                                          <p:attrName>style.visibility</p:attrName>
                                        </p:attrNameLst>
                                      </p:cBhvr>
                                      <p:to>
                                        <p:strVal val="hidden"/>
                                      </p:to>
                                    </p:set>
                                  </p:childTnLst>
                                </p:cTn>
                              </p:par>
                            </p:childTnLst>
                          </p:cTn>
                        </p:par>
                        <p:par>
                          <p:cTn id="139" fill="hold">
                            <p:stCondLst>
                              <p:cond delay="121250"/>
                            </p:stCondLst>
                            <p:childTnLst>
                              <p:par>
                                <p:cTn id="140" presetID="10" presetClass="entr" presetSubtype="0" fill="hold" grpId="0" nodeType="afterEffect">
                                  <p:stCondLst>
                                    <p:cond delay="500"/>
                                  </p:stCondLst>
                                  <p:childTnLst>
                                    <p:set>
                                      <p:cBhvr>
                                        <p:cTn id="141" dur="1" fill="hold">
                                          <p:stCondLst>
                                            <p:cond delay="0"/>
                                          </p:stCondLst>
                                        </p:cTn>
                                        <p:tgtEl>
                                          <p:spTgt spid="168"/>
                                        </p:tgtEl>
                                        <p:attrNameLst>
                                          <p:attrName>style.visibility</p:attrName>
                                        </p:attrNameLst>
                                      </p:cBhvr>
                                      <p:to>
                                        <p:strVal val="visible"/>
                                      </p:to>
                                    </p:set>
                                    <p:animEffect transition="in" filter="fade">
                                      <p:cBhvr>
                                        <p:cTn id="142" dur="500"/>
                                        <p:tgtEl>
                                          <p:spTgt spid="168"/>
                                        </p:tgtEl>
                                      </p:cBhvr>
                                    </p:animEffect>
                                  </p:childTnLst>
                                </p:cTn>
                              </p:par>
                              <p:par>
                                <p:cTn id="143" presetID="1" presetClass="exit" presetSubtype="0" fill="hold" grpId="0" nodeType="withEffect">
                                  <p:stCondLst>
                                    <p:cond delay="500"/>
                                  </p:stCondLst>
                                  <p:childTnLst>
                                    <p:set>
                                      <p:cBhvr>
                                        <p:cTn id="144" dur="1" fill="hold">
                                          <p:stCondLst>
                                            <p:cond delay="0"/>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 grpId="0"/>
      <p:bldP spid="150" grpId="1"/>
      <p:bldP spid="151" grpId="0"/>
      <p:bldP spid="151" grpId="1"/>
      <p:bldP spid="152" grpId="0"/>
      <p:bldP spid="152" grpId="1"/>
      <p:bldP spid="153" grpId="0"/>
      <p:bldP spid="153" grpId="1"/>
      <p:bldP spid="154" grpId="0"/>
      <p:bldP spid="154" grpId="1"/>
      <p:bldP spid="155" grpId="0"/>
      <p:bldP spid="155" grpId="1"/>
      <p:bldP spid="156" grpId="0"/>
      <p:bldP spid="156" grpId="1"/>
      <p:bldP spid="157" grpId="0"/>
      <p:bldP spid="157" grpId="1"/>
      <p:bldP spid="158" grpId="0"/>
      <p:bldP spid="158" grpId="1"/>
      <p:bldP spid="158" grpId="2"/>
      <p:bldP spid="159" grpId="0"/>
      <p:bldP spid="159" grpId="1"/>
      <p:bldP spid="160" grpId="0"/>
      <p:bldP spid="160" grpId="1"/>
      <p:bldP spid="161" grpId="0"/>
      <p:bldP spid="161" grpId="1"/>
      <p:bldP spid="162" grpId="0"/>
      <p:bldP spid="162" grpId="1"/>
      <p:bldP spid="163" grpId="0"/>
      <p:bldP spid="163" grpId="1"/>
      <p:bldP spid="164" grpId="0"/>
      <p:bldP spid="164" grpId="1"/>
      <p:bldP spid="164" grpId="2"/>
      <p:bldP spid="165" grpId="0"/>
      <p:bldP spid="166" grpId="0"/>
      <p:bldP spid="166" grpId="1"/>
      <p:bldP spid="168" grpId="0"/>
      <p:bldP spid="25" grpId="0"/>
      <p:bldP spid="26" grpId="0"/>
      <p:bldP spid="27" grpId="0"/>
      <p:bldP spid="2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C9A2BA4A-E3E5-482B-B2F0-2BF4305C1D3B}"/>
              </a:ext>
            </a:extLst>
          </p:cNvPr>
          <p:cNvSpPr txBox="1"/>
          <p:nvPr/>
        </p:nvSpPr>
        <p:spPr>
          <a:xfrm>
            <a:off x="1387018" y="1206555"/>
            <a:ext cx="9417963" cy="4920065"/>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演習タイム①</a:t>
            </a:r>
            <a:endParaRPr kumimoji="1" lang="en-US" altLang="ja-JP" sz="7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r>
              <a:rPr lang="ja-JP" altLang="en-US" sz="7200" b="1" dirty="0">
                <a:solidFill>
                  <a:prstClr val="black"/>
                </a:solidFill>
                <a:latin typeface="游ゴシック" panose="020B0400000000000000" pitchFamily="50" charset="-128"/>
                <a:ea typeface="游ゴシック" panose="020B0400000000000000" pitchFamily="50" charset="-128"/>
              </a:rPr>
              <a:t>場づくり</a:t>
            </a:r>
            <a:r>
              <a:rPr kumimoji="1" lang="ja-JP" altLang="en-US" sz="7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」の演習、</a:t>
            </a:r>
            <a:endParaRPr kumimoji="1" lang="en-US" altLang="ja-JP" sz="7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7200" b="1" dirty="0">
                <a:solidFill>
                  <a:prstClr val="black"/>
                </a:solidFill>
                <a:latin typeface="游ゴシック" panose="020B0400000000000000" pitchFamily="50" charset="-128"/>
                <a:ea typeface="游ゴシック" panose="020B0400000000000000" pitchFamily="50" charset="-128"/>
              </a:rPr>
              <a:t>いかがでしたか？</a:t>
            </a:r>
            <a:endParaRPr kumimoji="1" lang="ja-JP" altLang="en-US" sz="7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5" name="四角形: 角を丸くする 4">
            <a:extLst>
              <a:ext uri="{FF2B5EF4-FFF2-40B4-BE49-F238E27FC236}">
                <a16:creationId xmlns:a16="http://schemas.microsoft.com/office/drawing/2014/main" id="{2E99B06B-DFF1-4D4B-8B1D-3E65C9B9549A}"/>
              </a:ext>
            </a:extLst>
          </p:cNvPr>
          <p:cNvSpPr/>
          <p:nvPr/>
        </p:nvSpPr>
        <p:spPr>
          <a:xfrm>
            <a:off x="112143" y="103894"/>
            <a:ext cx="2016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演習タイム①</a:t>
            </a:r>
          </a:p>
        </p:txBody>
      </p:sp>
    </p:spTree>
    <p:extLst>
      <p:ext uri="{BB962C8B-B14F-4D97-AF65-F5344CB8AC3E}">
        <p14:creationId xmlns:p14="http://schemas.microsoft.com/office/powerpoint/2010/main" val="1094278680"/>
      </p:ext>
    </p:extLst>
  </p:cSld>
  <p:clrMapOvr>
    <a:masterClrMapping/>
  </p:clrMapOvr>
  <mc:AlternateContent xmlns:mc="http://schemas.openxmlformats.org/markup-compatibility/2006" xmlns:p14="http://schemas.microsoft.com/office/powerpoint/2010/main">
    <mc:Choice Requires="p14">
      <p:transition spd="slow" p14:dur="2000" advTm="4677"/>
    </mc:Choice>
    <mc:Fallback xmlns="">
      <p:transition spd="slow" advTm="4677"/>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12" name="楕円 11">
            <a:extLst>
              <a:ext uri="{FF2B5EF4-FFF2-40B4-BE49-F238E27FC236}">
                <a16:creationId xmlns:a16="http://schemas.microsoft.com/office/drawing/2014/main" id="{722235BB-961E-411F-84BF-D3FB076D6A39}"/>
              </a:ext>
            </a:extLst>
          </p:cNvPr>
          <p:cNvSpPr/>
          <p:nvPr/>
        </p:nvSpPr>
        <p:spPr>
          <a:xfrm>
            <a:off x="6810646" y="1015907"/>
            <a:ext cx="4320000" cy="432000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lumMod val="85000"/>
                  </a:prstClr>
                </a:solidFill>
                <a:effectLst/>
                <a:uLnTx/>
                <a:uFillTx/>
                <a:latin typeface="游ゴシック" panose="020F0502020204030204"/>
                <a:ea typeface="游ゴシック" panose="020B0400000000000000" pitchFamily="50" charset="-128"/>
                <a:cs typeface="+mn-cs"/>
              </a:rPr>
              <a:t>言葉</a:t>
            </a:r>
            <a:endParaRPr kumimoji="1" lang="en-US" altLang="ja-JP" sz="5400" b="1" i="0" u="none" strike="noStrike" kern="1200" cap="none" spc="0" normalizeH="0" baseline="0" noProof="0" dirty="0">
              <a:ln>
                <a:noFill/>
              </a:ln>
              <a:solidFill>
                <a:prstClr val="white">
                  <a:lumMod val="85000"/>
                </a:prstClr>
              </a:solidFill>
              <a:effectLst/>
              <a:uLnTx/>
              <a:uFillTx/>
              <a:latin typeface="游ゴシック" panose="020F0502020204030204"/>
              <a:ea typeface="游ゴシック" panose="020B0400000000000000" pitchFamily="50" charset="-128"/>
              <a:cs typeface="+mn-cs"/>
            </a:endParaRPr>
          </a:p>
        </p:txBody>
      </p:sp>
      <p:sp>
        <p:nvSpPr>
          <p:cNvPr id="13" name="テキスト ボックス 12">
            <a:extLst>
              <a:ext uri="{FF2B5EF4-FFF2-40B4-BE49-F238E27FC236}">
                <a16:creationId xmlns:a16="http://schemas.microsoft.com/office/drawing/2014/main" id="{C645E1E4-61FD-4673-AF86-4C895E363233}"/>
              </a:ext>
            </a:extLst>
          </p:cNvPr>
          <p:cNvSpPr txBox="1"/>
          <p:nvPr/>
        </p:nvSpPr>
        <p:spPr>
          <a:xfrm>
            <a:off x="7339430" y="5842093"/>
            <a:ext cx="3262433"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lumMod val="85000"/>
                  </a:prstClr>
                </a:solidFill>
                <a:effectLst/>
                <a:uLnTx/>
                <a:uFillTx/>
                <a:latin typeface="游ゴシック" panose="020F0502020204030204"/>
                <a:ea typeface="游ゴシック" panose="020B0400000000000000" pitchFamily="50" charset="-128"/>
                <a:cs typeface="+mn-cs"/>
              </a:rPr>
              <a:t>先生の声かけ</a:t>
            </a:r>
          </a:p>
        </p:txBody>
      </p:sp>
      <p:sp>
        <p:nvSpPr>
          <p:cNvPr id="14" name="矢印: 下 13">
            <a:extLst>
              <a:ext uri="{FF2B5EF4-FFF2-40B4-BE49-F238E27FC236}">
                <a16:creationId xmlns:a16="http://schemas.microsoft.com/office/drawing/2014/main" id="{37F6D67A-64A1-4D9D-96A4-8DD6E03CE7F3}"/>
              </a:ext>
            </a:extLst>
          </p:cNvPr>
          <p:cNvSpPr/>
          <p:nvPr/>
        </p:nvSpPr>
        <p:spPr>
          <a:xfrm>
            <a:off x="8664646" y="5115729"/>
            <a:ext cx="612000" cy="720000"/>
          </a:xfrm>
          <a:prstGeom prst="down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lumMod val="85000"/>
                </a:prstClr>
              </a:solidFill>
              <a:effectLst/>
              <a:uLnTx/>
              <a:uFillTx/>
              <a:latin typeface="游ゴシック"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9C537EF8-93B7-4FDF-8AF0-E0E2204770CD}"/>
              </a:ext>
            </a:extLst>
          </p:cNvPr>
          <p:cNvSpPr/>
          <p:nvPr/>
        </p:nvSpPr>
        <p:spPr>
          <a:xfrm>
            <a:off x="1061356" y="1015907"/>
            <a:ext cx="4320000" cy="43200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場づくり</a:t>
            </a:r>
            <a:endParaRPr kumimoji="1" lang="en-US" altLang="ja-JP" sz="5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D8109EEC-CB2A-4DB9-98FF-715407AA14ED}"/>
              </a:ext>
            </a:extLst>
          </p:cNvPr>
          <p:cNvSpPr txBox="1"/>
          <p:nvPr/>
        </p:nvSpPr>
        <p:spPr>
          <a:xfrm>
            <a:off x="1154127" y="5842093"/>
            <a:ext cx="4134465"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70AD47">
                    <a:lumMod val="75000"/>
                  </a:srgbClr>
                </a:solidFill>
                <a:latin typeface="游ゴシック" panose="020F0502020204030204"/>
                <a:ea typeface="游ゴシック" panose="020B0400000000000000" pitchFamily="50" charset="-128"/>
              </a:rPr>
              <a:t>一人ひとりの関係</a:t>
            </a:r>
            <a:r>
              <a:rPr kumimoji="1" lang="ja-JP" altLang="en-US" sz="2800" b="1" i="0" u="none" strike="noStrike" kern="1200" cap="none" spc="0" normalizeH="0" baseline="0" noProof="0" dirty="0">
                <a:ln>
                  <a:noFill/>
                </a:ln>
                <a:solidFill>
                  <a:srgbClr val="70AD47">
                    <a:lumMod val="75000"/>
                  </a:srgbClr>
                </a:solidFill>
                <a:effectLst/>
                <a:uLnTx/>
                <a:uFillTx/>
                <a:latin typeface="游ゴシック" panose="020F0502020204030204"/>
                <a:ea typeface="游ゴシック" panose="020B0400000000000000" pitchFamily="50" charset="-128"/>
                <a:cs typeface="+mn-cs"/>
              </a:rPr>
              <a:t>づくり</a:t>
            </a:r>
            <a:endParaRPr kumimoji="1" lang="en-US" altLang="ja-JP" sz="2800" b="1" i="0" u="none" strike="noStrike" kern="1200" cap="none" spc="0" normalizeH="0" baseline="0" noProof="0" dirty="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rgbClr val="70AD47">
                    <a:lumMod val="75000"/>
                  </a:srgbClr>
                </a:solidFill>
                <a:latin typeface="游ゴシック" panose="020F0502020204030204"/>
                <a:ea typeface="游ゴシック" panose="020B0400000000000000" pitchFamily="50" charset="-128"/>
              </a:rPr>
              <a:t>安心安全な雰囲気</a:t>
            </a:r>
            <a:r>
              <a:rPr kumimoji="1" lang="ja-JP" altLang="en-US" sz="2800" b="1" i="0" u="none" strike="noStrike" kern="1200" cap="none" spc="0" normalizeH="0" baseline="0" noProof="0" dirty="0">
                <a:ln>
                  <a:noFill/>
                </a:ln>
                <a:solidFill>
                  <a:srgbClr val="70AD47">
                    <a:lumMod val="75000"/>
                  </a:srgbClr>
                </a:solidFill>
                <a:effectLst/>
                <a:uLnTx/>
                <a:uFillTx/>
                <a:latin typeface="游ゴシック" panose="020F0502020204030204"/>
                <a:ea typeface="游ゴシック" panose="020B0400000000000000" pitchFamily="50" charset="-128"/>
                <a:cs typeface="+mn-cs"/>
              </a:rPr>
              <a:t>づくり</a:t>
            </a:r>
          </a:p>
        </p:txBody>
      </p:sp>
      <p:sp>
        <p:nvSpPr>
          <p:cNvPr id="17" name="矢印: 下 16">
            <a:extLst>
              <a:ext uri="{FF2B5EF4-FFF2-40B4-BE49-F238E27FC236}">
                <a16:creationId xmlns:a16="http://schemas.microsoft.com/office/drawing/2014/main" id="{276D2C15-4C89-4D85-8941-92828F1D1AC2}"/>
              </a:ext>
            </a:extLst>
          </p:cNvPr>
          <p:cNvSpPr/>
          <p:nvPr/>
        </p:nvSpPr>
        <p:spPr>
          <a:xfrm>
            <a:off x="2915356" y="5115729"/>
            <a:ext cx="612000" cy="720000"/>
          </a:xfrm>
          <a:prstGeom prst="downArrow">
            <a:avLst/>
          </a:prstGeom>
          <a:solidFill>
            <a:schemeClr val="accent6">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8" name="吹き出し: 角を丸めた四角形 17">
            <a:extLst>
              <a:ext uri="{FF2B5EF4-FFF2-40B4-BE49-F238E27FC236}">
                <a16:creationId xmlns:a16="http://schemas.microsoft.com/office/drawing/2014/main" id="{813580AF-15CF-4CD8-909C-B92D99050EB2}"/>
              </a:ext>
            </a:extLst>
          </p:cNvPr>
          <p:cNvSpPr/>
          <p:nvPr/>
        </p:nvSpPr>
        <p:spPr>
          <a:xfrm>
            <a:off x="6145194" y="1555907"/>
            <a:ext cx="5652000" cy="3240000"/>
          </a:xfrm>
          <a:prstGeom prst="wedgeRoundRectCallout">
            <a:avLst>
              <a:gd name="adj1" fmla="val -46834"/>
              <a:gd name="adj2" fmla="val 66784"/>
              <a:gd name="adj3" fmla="val 16667"/>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テキスト ボックス 18">
            <a:extLst>
              <a:ext uri="{FF2B5EF4-FFF2-40B4-BE49-F238E27FC236}">
                <a16:creationId xmlns:a16="http://schemas.microsoft.com/office/drawing/2014/main" id="{D878592C-3E51-43C9-82AC-D4063340D344}"/>
              </a:ext>
            </a:extLst>
          </p:cNvPr>
          <p:cNvSpPr txBox="1"/>
          <p:nvPr/>
        </p:nvSpPr>
        <p:spPr>
          <a:xfrm>
            <a:off x="6544889" y="2052523"/>
            <a:ext cx="4493538" cy="224676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rPr>
              <a:t>★相手を認める</a:t>
            </a:r>
            <a:endParaRPr kumimoji="1" lang="en-US" altLang="ja-JP" sz="28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rPr>
              <a:t>★どんな意見も否定しない</a:t>
            </a:r>
            <a:endParaRPr kumimoji="1" lang="en-US" altLang="ja-JP" sz="28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rPr>
              <a:t>★興味関心をもつ</a:t>
            </a:r>
          </a:p>
        </p:txBody>
      </p:sp>
    </p:spTree>
    <p:extLst>
      <p:ext uri="{BB962C8B-B14F-4D97-AF65-F5344CB8AC3E}">
        <p14:creationId xmlns:p14="http://schemas.microsoft.com/office/powerpoint/2010/main" val="3380964285"/>
      </p:ext>
    </p:extLst>
  </p:cSld>
  <p:clrMapOvr>
    <a:masterClrMapping/>
  </p:clrMapOvr>
  <mc:AlternateContent xmlns:mc="http://schemas.openxmlformats.org/markup-compatibility/2006" xmlns:p14="http://schemas.microsoft.com/office/powerpoint/2010/main">
    <mc:Choice Requires="p14">
      <p:transition spd="slow" p14:dur="2000" advTm="18609"/>
    </mc:Choice>
    <mc:Fallback xmlns="">
      <p:transition spd="slow" advTm="18609"/>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4" name="楕円 3">
            <a:extLst>
              <a:ext uri="{FF2B5EF4-FFF2-40B4-BE49-F238E27FC236}">
                <a16:creationId xmlns:a16="http://schemas.microsoft.com/office/drawing/2014/main" id="{182F4539-2DB4-43A0-8DF7-2F5B5DACAB65}"/>
              </a:ext>
            </a:extLst>
          </p:cNvPr>
          <p:cNvSpPr/>
          <p:nvPr/>
        </p:nvSpPr>
        <p:spPr>
          <a:xfrm>
            <a:off x="1061356" y="1015907"/>
            <a:ext cx="4320000" cy="432000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5400" b="1" dirty="0">
                <a:solidFill>
                  <a:prstClr val="white">
                    <a:lumMod val="75000"/>
                  </a:prstClr>
                </a:solidFill>
                <a:latin typeface="游ゴシック" panose="020F0502020204030204"/>
                <a:ea typeface="游ゴシック" panose="020B0400000000000000" pitchFamily="50" charset="-128"/>
              </a:rPr>
              <a:t>場づくり</a:t>
            </a:r>
            <a:endParaRPr kumimoji="1" lang="en-US" altLang="ja-JP" sz="5400" b="1" i="0" u="none" strike="noStrike" kern="1200" cap="none" spc="0" normalizeH="0" baseline="0" noProof="0" dirty="0">
              <a:ln>
                <a:noFill/>
              </a:ln>
              <a:solidFill>
                <a:prstClr val="white">
                  <a:lumMod val="75000"/>
                </a:prstClr>
              </a:solidFill>
              <a:effectLst/>
              <a:uLnTx/>
              <a:uFillTx/>
              <a:latin typeface="游ゴシック" panose="020F0502020204030204"/>
              <a:ea typeface="游ゴシック" panose="020B0400000000000000" pitchFamily="50" charset="-128"/>
              <a:cs typeface="+mn-cs"/>
            </a:endParaRPr>
          </a:p>
        </p:txBody>
      </p:sp>
      <p:sp>
        <p:nvSpPr>
          <p:cNvPr id="7" name="楕円 6">
            <a:extLst>
              <a:ext uri="{FF2B5EF4-FFF2-40B4-BE49-F238E27FC236}">
                <a16:creationId xmlns:a16="http://schemas.microsoft.com/office/drawing/2014/main" id="{CE1D3451-997E-4B6D-AC64-8453E934EC1E}"/>
              </a:ext>
            </a:extLst>
          </p:cNvPr>
          <p:cNvSpPr/>
          <p:nvPr/>
        </p:nvSpPr>
        <p:spPr>
          <a:xfrm>
            <a:off x="6810646" y="1015907"/>
            <a:ext cx="4320000" cy="43200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言葉</a:t>
            </a:r>
            <a:endParaRPr kumimoji="1" lang="en-US" altLang="ja-JP" sz="5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D0DE6F14-1D42-4047-8FE8-5A241C13F238}"/>
              </a:ext>
            </a:extLst>
          </p:cNvPr>
          <p:cNvSpPr txBox="1"/>
          <p:nvPr/>
        </p:nvSpPr>
        <p:spPr>
          <a:xfrm>
            <a:off x="1154123" y="5842093"/>
            <a:ext cx="4134465"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800" b="1" dirty="0">
                <a:solidFill>
                  <a:schemeClr val="bg1">
                    <a:lumMod val="75000"/>
                  </a:schemeClr>
                </a:solidFill>
                <a:latin typeface="游ゴシック" panose="020F0502020204030204"/>
                <a:ea typeface="游ゴシック" panose="020B0400000000000000" pitchFamily="50" charset="-128"/>
              </a:rPr>
              <a:t>一</a:t>
            </a:r>
            <a:r>
              <a:rPr kumimoji="1" lang="ja-JP" altLang="en-US" sz="2800" b="1" i="0" u="none" strike="noStrike" kern="1200" cap="none" spc="0" normalizeH="0" baseline="0" noProof="0" dirty="0">
                <a:ln>
                  <a:noFill/>
                </a:ln>
                <a:solidFill>
                  <a:schemeClr val="bg1">
                    <a:lumMod val="75000"/>
                  </a:schemeClr>
                </a:solidFill>
                <a:effectLst/>
                <a:uLnTx/>
                <a:uFillTx/>
                <a:latin typeface="游ゴシック" panose="020F0502020204030204"/>
                <a:ea typeface="游ゴシック" panose="020B0400000000000000" pitchFamily="50" charset="-128"/>
                <a:cs typeface="+mn-cs"/>
              </a:rPr>
              <a:t>人ひとりの関係づくり</a:t>
            </a:r>
            <a:endParaRPr kumimoji="1" lang="en-US" altLang="ja-JP" sz="2800" b="1" i="0" u="none" strike="noStrike" kern="1200" cap="none" spc="0" normalizeH="0" baseline="0" noProof="0" dirty="0">
              <a:ln>
                <a:noFill/>
              </a:ln>
              <a:solidFill>
                <a:schemeClr val="bg1">
                  <a:lumMod val="75000"/>
                </a:scheme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lumMod val="75000"/>
                  </a:schemeClr>
                </a:solidFill>
                <a:effectLst/>
                <a:uLnTx/>
                <a:uFillTx/>
                <a:latin typeface="游ゴシック" panose="020F0502020204030204"/>
                <a:ea typeface="游ゴシック" panose="020B0400000000000000" pitchFamily="50" charset="-128"/>
                <a:cs typeface="+mn-cs"/>
              </a:rPr>
              <a:t>安心安全な雰囲気づくり</a:t>
            </a:r>
          </a:p>
        </p:txBody>
      </p:sp>
      <p:sp>
        <p:nvSpPr>
          <p:cNvPr id="9" name="テキスト ボックス 8">
            <a:extLst>
              <a:ext uri="{FF2B5EF4-FFF2-40B4-BE49-F238E27FC236}">
                <a16:creationId xmlns:a16="http://schemas.microsoft.com/office/drawing/2014/main" id="{474CA73B-21CD-4E1A-AC89-2B873E99B577}"/>
              </a:ext>
            </a:extLst>
          </p:cNvPr>
          <p:cNvSpPr txBox="1"/>
          <p:nvPr/>
        </p:nvSpPr>
        <p:spPr>
          <a:xfrm>
            <a:off x="7339430" y="5842093"/>
            <a:ext cx="3262433"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70AD47">
                    <a:lumMod val="75000"/>
                  </a:srgbClr>
                </a:solidFill>
                <a:effectLst/>
                <a:uLnTx/>
                <a:uFillTx/>
                <a:latin typeface="游ゴシック" panose="020F0502020204030204"/>
                <a:ea typeface="游ゴシック" panose="020B0400000000000000" pitchFamily="50" charset="-128"/>
                <a:cs typeface="+mn-cs"/>
              </a:rPr>
              <a:t>先生の声かけ</a:t>
            </a:r>
          </a:p>
        </p:txBody>
      </p:sp>
      <p:sp>
        <p:nvSpPr>
          <p:cNvPr id="5" name="矢印: 下 4">
            <a:extLst>
              <a:ext uri="{FF2B5EF4-FFF2-40B4-BE49-F238E27FC236}">
                <a16:creationId xmlns:a16="http://schemas.microsoft.com/office/drawing/2014/main" id="{699382B4-8B44-4016-8184-AF91484E8287}"/>
              </a:ext>
            </a:extLst>
          </p:cNvPr>
          <p:cNvSpPr/>
          <p:nvPr/>
        </p:nvSpPr>
        <p:spPr>
          <a:xfrm>
            <a:off x="2915356" y="5115729"/>
            <a:ext cx="612000" cy="720000"/>
          </a:xfrm>
          <a:prstGeom prst="down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0" name="矢印: 下 9">
            <a:extLst>
              <a:ext uri="{FF2B5EF4-FFF2-40B4-BE49-F238E27FC236}">
                <a16:creationId xmlns:a16="http://schemas.microsoft.com/office/drawing/2014/main" id="{B815A292-C867-4C7F-8858-FC55E48321AB}"/>
              </a:ext>
            </a:extLst>
          </p:cNvPr>
          <p:cNvSpPr/>
          <p:nvPr/>
        </p:nvSpPr>
        <p:spPr>
          <a:xfrm>
            <a:off x="8664646" y="5115729"/>
            <a:ext cx="612000" cy="720000"/>
          </a:xfrm>
          <a:prstGeom prst="downArrow">
            <a:avLst/>
          </a:prstGeom>
          <a:solidFill>
            <a:schemeClr val="accent6">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93874286"/>
      </p:ext>
    </p:extLst>
  </p:cSld>
  <p:clrMapOvr>
    <a:masterClrMapping/>
  </p:clrMapOvr>
  <mc:AlternateContent xmlns:mc="http://schemas.openxmlformats.org/markup-compatibility/2006" xmlns:p14="http://schemas.microsoft.com/office/powerpoint/2010/main">
    <mc:Choice Requires="p14">
      <p:transition spd="slow" p14:dur="2000" advTm="3841"/>
    </mc:Choice>
    <mc:Fallback xmlns="">
      <p:transition spd="slow" advTm="3841"/>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D095BB3B-6A1E-48CB-944C-F2EE7B3CEE76}"/>
              </a:ext>
            </a:extLst>
          </p:cNvPr>
          <p:cNvSpPr/>
          <p:nvPr/>
        </p:nvSpPr>
        <p:spPr>
          <a:xfrm>
            <a:off x="2496000" y="2529000"/>
            <a:ext cx="7200000" cy="18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t>演習タイム②</a:t>
            </a:r>
          </a:p>
        </p:txBody>
      </p:sp>
      <p:sp>
        <p:nvSpPr>
          <p:cNvPr id="7" name="スライド番号プレースホルダー 2">
            <a:extLst>
              <a:ext uri="{FF2B5EF4-FFF2-40B4-BE49-F238E27FC236}">
                <a16:creationId xmlns:a16="http://schemas.microsoft.com/office/drawing/2014/main" id="{7D91DFC0-E52D-437D-B9AE-2191CA808800}"/>
              </a:ext>
            </a:extLst>
          </p:cNvPr>
          <p:cNvSpPr txBox="1">
            <a:spLocks/>
          </p:cNvSpPr>
          <p:nvPr/>
        </p:nvSpPr>
        <p:spPr>
          <a:xfrm>
            <a:off x="9177528" y="175006"/>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07C5952E-BDAB-459C-9332-D12E0995494C}" type="slidenum">
              <a:rPr lang="ja-JP" altLang="en-US" sz="1400" b="1" smtClean="0">
                <a:solidFill>
                  <a:srgbClr val="70AD47">
                    <a:lumMod val="75000"/>
                  </a:srgbClr>
                </a:solidFill>
                <a:latin typeface="游ゴシック" panose="020F0502020204030204"/>
                <a:ea typeface="游ゴシック" panose="020B0400000000000000" pitchFamily="50" charset="-128"/>
              </a:rPr>
              <a:pPr>
                <a:defRPr/>
              </a:pPr>
              <a:t>26</a:t>
            </a:fld>
            <a:endParaRPr lang="ja-JP" altLang="en-US" sz="1400" b="1">
              <a:solidFill>
                <a:srgbClr val="70AD47">
                  <a:lumMod val="75000"/>
                </a:srgbClr>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569330047"/>
      </p:ext>
    </p:extLst>
  </p:cSld>
  <p:clrMapOvr>
    <a:masterClrMapping/>
  </p:clrMapOvr>
  <mc:AlternateContent xmlns:mc="http://schemas.openxmlformats.org/markup-compatibility/2006" xmlns:p14="http://schemas.microsoft.com/office/powerpoint/2010/main">
    <mc:Choice Requires="p14">
      <p:transition spd="slow" p14:dur="2000" advTm="3655"/>
    </mc:Choice>
    <mc:Fallback xmlns="">
      <p:transition spd="slow" advTm="3655"/>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5427AABD-E751-4827-B9F3-01CE48AB5981}"/>
              </a:ext>
            </a:extLst>
          </p:cNvPr>
          <p:cNvSpPr txBox="1"/>
          <p:nvPr/>
        </p:nvSpPr>
        <p:spPr>
          <a:xfrm rot="20544460">
            <a:off x="1385236" y="1307714"/>
            <a:ext cx="1620957"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仮のお題</a:t>
            </a:r>
          </a:p>
        </p:txBody>
      </p:sp>
      <p:sp>
        <p:nvSpPr>
          <p:cNvPr id="4" name="テキスト ボックス 3">
            <a:extLst>
              <a:ext uri="{FF2B5EF4-FFF2-40B4-BE49-F238E27FC236}">
                <a16:creationId xmlns:a16="http://schemas.microsoft.com/office/drawing/2014/main" id="{ACA49341-4AE1-4447-A064-A32640FECFAF}"/>
              </a:ext>
            </a:extLst>
          </p:cNvPr>
          <p:cNvSpPr txBox="1"/>
          <p:nvPr/>
        </p:nvSpPr>
        <p:spPr>
          <a:xfrm>
            <a:off x="1398927" y="1285561"/>
            <a:ext cx="9417963" cy="4286879"/>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探究的な学びの授業で</a:t>
            </a:r>
            <a:endParaRPr kumimoji="1" lang="en-US" altLang="ja-JP"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highlight>
                  <a:srgbClr val="FFFF00"/>
                </a:highlight>
                <a:uLnTx/>
                <a:uFillTx/>
                <a:latin typeface="游ゴシック" panose="020B0400000000000000" pitchFamily="50" charset="-128"/>
                <a:ea typeface="游ゴシック" panose="020B0400000000000000" pitchFamily="50" charset="-128"/>
                <a:cs typeface="+mn-cs"/>
              </a:rPr>
              <a:t>「山口県の良さをもっともっと多くの人に</a:t>
            </a:r>
            <a:endParaRPr kumimoji="1" lang="en-US" altLang="ja-JP" sz="3200" b="1" i="0" u="none" strike="noStrike" kern="1200" cap="none" spc="0" normalizeH="0" baseline="0" noProof="0" dirty="0">
              <a:ln>
                <a:noFill/>
              </a:ln>
              <a:solidFill>
                <a:prstClr val="black"/>
              </a:solidFill>
              <a:effectLst/>
              <a:highlight>
                <a:srgbClr val="FFFF00"/>
              </a:highligh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highlight>
                  <a:srgbClr val="FFFF00"/>
                </a:highlight>
                <a:uLnTx/>
                <a:uFillTx/>
                <a:latin typeface="游ゴシック" panose="020B0400000000000000" pitchFamily="50" charset="-128"/>
                <a:ea typeface="游ゴシック" panose="020B0400000000000000" pitchFamily="50" charset="-128"/>
                <a:cs typeface="+mn-cs"/>
              </a:rPr>
              <a:t>知ってもらうためにどうしたらいいか」</a:t>
            </a:r>
            <a:endParaRPr kumimoji="1" lang="en-US" altLang="ja-JP" sz="3200" b="1" i="0" u="none" strike="noStrike" kern="1200" cap="none" spc="0" normalizeH="0" baseline="0" noProof="0" dirty="0">
              <a:ln>
                <a:noFill/>
              </a:ln>
              <a:solidFill>
                <a:prstClr val="black"/>
              </a:solidFill>
              <a:effectLst/>
              <a:highlight>
                <a:srgbClr val="FFFF00"/>
              </a:highligh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について、今まさに</a:t>
            </a:r>
            <a:endParaRPr kumimoji="1" lang="en-US" altLang="ja-JP"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児童・生徒</a:t>
            </a:r>
            <a:r>
              <a:rPr lang="ja-JP" altLang="en-US" sz="2400" b="1" dirty="0">
                <a:solidFill>
                  <a:prstClr val="black"/>
                </a:solidFill>
                <a:latin typeface="游ゴシック" panose="020F0502020204030204"/>
                <a:ea typeface="游ゴシック" panose="020B0400000000000000" pitchFamily="50" charset="-128"/>
              </a:rPr>
              <a:t>一</a:t>
            </a: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人ひとりが考えています。</a:t>
            </a:r>
            <a:endParaRPr kumimoji="1" lang="en-US" altLang="ja-JP"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その時、みなさんは児童・生徒にどんな声をかけますか・・・？</a:t>
            </a:r>
          </a:p>
        </p:txBody>
      </p:sp>
      <p:sp>
        <p:nvSpPr>
          <p:cNvPr id="5" name="四角形: 角を丸くする 4">
            <a:extLst>
              <a:ext uri="{FF2B5EF4-FFF2-40B4-BE49-F238E27FC236}">
                <a16:creationId xmlns:a16="http://schemas.microsoft.com/office/drawing/2014/main" id="{C02693CA-D1ED-4C56-A340-88150E8B1A2B}"/>
              </a:ext>
            </a:extLst>
          </p:cNvPr>
          <p:cNvSpPr/>
          <p:nvPr/>
        </p:nvSpPr>
        <p:spPr>
          <a:xfrm>
            <a:off x="112143" y="103894"/>
            <a:ext cx="2016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演習タイム②</a:t>
            </a:r>
          </a:p>
        </p:txBody>
      </p:sp>
    </p:spTree>
    <p:extLst>
      <p:ext uri="{BB962C8B-B14F-4D97-AF65-F5344CB8AC3E}">
        <p14:creationId xmlns:p14="http://schemas.microsoft.com/office/powerpoint/2010/main" val="2018360930"/>
      </p:ext>
    </p:extLst>
  </p:cSld>
  <p:clrMapOvr>
    <a:masterClrMapping/>
  </p:clrMapOvr>
  <mc:AlternateContent xmlns:mc="http://schemas.openxmlformats.org/markup-compatibility/2006" xmlns:p14="http://schemas.microsoft.com/office/powerpoint/2010/main">
    <mc:Choice Requires="p14">
      <p:transition spd="slow" p14:dur="2000" advTm="18911"/>
    </mc:Choice>
    <mc:Fallback xmlns="">
      <p:transition spd="slow" advTm="1891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grpSp>
        <p:nvGrpSpPr>
          <p:cNvPr id="21" name="グループ化 20">
            <a:extLst>
              <a:ext uri="{FF2B5EF4-FFF2-40B4-BE49-F238E27FC236}">
                <a16:creationId xmlns:a16="http://schemas.microsoft.com/office/drawing/2014/main" id="{15E40348-2CB1-4C1C-A0F7-0BBCF7ECB7A2}"/>
              </a:ext>
            </a:extLst>
          </p:cNvPr>
          <p:cNvGrpSpPr/>
          <p:nvPr/>
        </p:nvGrpSpPr>
        <p:grpSpPr>
          <a:xfrm>
            <a:off x="-6000" y="552753"/>
            <a:ext cx="12204000" cy="6118331"/>
            <a:chOff x="-6000" y="552753"/>
            <a:chExt cx="12204000" cy="6118331"/>
          </a:xfrm>
        </p:grpSpPr>
        <p:cxnSp>
          <p:nvCxnSpPr>
            <p:cNvPr id="22" name="直線コネクタ 21">
              <a:extLst>
                <a:ext uri="{FF2B5EF4-FFF2-40B4-BE49-F238E27FC236}">
                  <a16:creationId xmlns:a16="http://schemas.microsoft.com/office/drawing/2014/main" id="{DC65072F-DD01-43F0-81DA-84E8A2F19B12}"/>
                </a:ext>
              </a:extLst>
            </p:cNvPr>
            <p:cNvCxnSpPr>
              <a:stCxn id="23" idx="2"/>
            </p:cNvCxnSpPr>
            <p:nvPr/>
          </p:nvCxnSpPr>
          <p:spPr>
            <a:xfrm>
              <a:off x="6095999" y="1137528"/>
              <a:ext cx="2" cy="553355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88D0E955-34D7-4892-8531-882C80D1011E}"/>
                </a:ext>
              </a:extLst>
            </p:cNvPr>
            <p:cNvSpPr txBox="1"/>
            <p:nvPr/>
          </p:nvSpPr>
          <p:spPr>
            <a:xfrm>
              <a:off x="1284425" y="552753"/>
              <a:ext cx="9623148"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どの言葉が</a:t>
              </a:r>
              <a:r>
                <a:rPr kumimoji="1" lang="ja-JP" altLang="en-US" sz="1600" b="1" i="0" u="sng"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児童・生徒の発想が促される（アクセル）言葉</a:t>
              </a: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か、</a:t>
              </a:r>
              <a:endParaRPr kumimoji="1" lang="en-US" altLang="ja-JP"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どの言葉が</a:t>
              </a:r>
              <a:r>
                <a:rPr kumimoji="1" lang="ja-JP" altLang="en-US" sz="1600" b="1" i="0" u="sng"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児童・生徒の発想が妨げられる（ブレーキ）言葉</a:t>
              </a:r>
              <a:r>
                <a:rPr kumimoji="1" lang="ja-JP" altLang="en-US" sz="1600" b="1" i="0"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かについて、配置を変えて</a:t>
              </a:r>
              <a:r>
                <a:rPr kumimoji="1" lang="ja-JP" altLang="en-US" sz="1600" b="1"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みてください</a:t>
              </a:r>
            </a:p>
          </p:txBody>
        </p:sp>
        <p:pic>
          <p:nvPicPr>
            <p:cNvPr id="24" name="Picture 2">
              <a:extLst>
                <a:ext uri="{FF2B5EF4-FFF2-40B4-BE49-F238E27FC236}">
                  <a16:creationId xmlns:a16="http://schemas.microsoft.com/office/drawing/2014/main" id="{BF96E582-7C65-4593-BE84-4B2AF0CF42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90996" y="1510467"/>
              <a:ext cx="1009345" cy="648000"/>
            </a:xfrm>
            <a:prstGeom prst="rect">
              <a:avLst/>
            </a:prstGeom>
            <a:noFill/>
            <a:extLst>
              <a:ext uri="{909E8E84-426E-40DD-AFC4-6F175D3DCCD1}">
                <a14:hiddenFill xmlns:a14="http://schemas.microsoft.com/office/drawing/2010/main">
                  <a:solidFill>
                    <a:srgbClr val="FFFFFF"/>
                  </a:solidFill>
                </a14:hiddenFill>
              </a:ext>
            </a:extLst>
          </p:spPr>
        </p:pic>
        <p:pic>
          <p:nvPicPr>
            <p:cNvPr id="25" name="図 24">
              <a:extLst>
                <a:ext uri="{FF2B5EF4-FFF2-40B4-BE49-F238E27FC236}">
                  <a16:creationId xmlns:a16="http://schemas.microsoft.com/office/drawing/2014/main" id="{C11B354C-208B-4F2F-BB9A-862BC34D035F}"/>
                </a:ext>
              </a:extLst>
            </p:cNvPr>
            <p:cNvPicPr>
              <a:picLocks noChangeAspect="1"/>
            </p:cNvPicPr>
            <p:nvPr/>
          </p:nvPicPr>
          <p:blipFill>
            <a:blip r:embed="rId4"/>
            <a:stretch>
              <a:fillRect/>
            </a:stretch>
          </p:blipFill>
          <p:spPr>
            <a:xfrm>
              <a:off x="183553" y="1556837"/>
              <a:ext cx="812259" cy="648000"/>
            </a:xfrm>
            <a:prstGeom prst="rect">
              <a:avLst/>
            </a:prstGeom>
          </p:spPr>
        </p:pic>
        <p:cxnSp>
          <p:nvCxnSpPr>
            <p:cNvPr id="26" name="直線矢印コネクタ 25">
              <a:extLst>
                <a:ext uri="{FF2B5EF4-FFF2-40B4-BE49-F238E27FC236}">
                  <a16:creationId xmlns:a16="http://schemas.microsoft.com/office/drawing/2014/main" id="{80F97D93-7B53-4F9C-8757-FDA74353CCFB}"/>
                </a:ext>
              </a:extLst>
            </p:cNvPr>
            <p:cNvCxnSpPr/>
            <p:nvPr/>
          </p:nvCxnSpPr>
          <p:spPr>
            <a:xfrm flipV="1">
              <a:off x="-6000" y="2357638"/>
              <a:ext cx="12204000" cy="0"/>
            </a:xfrm>
            <a:prstGeom prst="straightConnector1">
              <a:avLst/>
            </a:prstGeom>
            <a:ln w="95250">
              <a:gradFill flip="none" rotWithShape="1">
                <a:gsLst>
                  <a:gs pos="50000">
                    <a:schemeClr val="bg1"/>
                  </a:gs>
                  <a:gs pos="0">
                    <a:srgbClr val="0070C0"/>
                  </a:gs>
                  <a:gs pos="100000">
                    <a:srgbClr val="FF0000"/>
                  </a:gs>
                </a:gsLst>
                <a:lin ang="0" scaled="1"/>
                <a:tileRect/>
              </a:gra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8B43F626-5326-4C69-A343-3361D22AE25D}"/>
                </a:ext>
              </a:extLst>
            </p:cNvPr>
            <p:cNvSpPr txBox="1"/>
            <p:nvPr/>
          </p:nvSpPr>
          <p:spPr>
            <a:xfrm>
              <a:off x="345234" y="1157645"/>
              <a:ext cx="182614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アクセル</a:t>
              </a:r>
            </a:p>
          </p:txBody>
        </p:sp>
        <p:sp>
          <p:nvSpPr>
            <p:cNvPr id="28" name="テキスト ボックス 27">
              <a:extLst>
                <a:ext uri="{FF2B5EF4-FFF2-40B4-BE49-F238E27FC236}">
                  <a16:creationId xmlns:a16="http://schemas.microsoft.com/office/drawing/2014/main" id="{40E2684B-2BC6-44B6-B1CC-8D99A1680064}"/>
                </a:ext>
              </a:extLst>
            </p:cNvPr>
            <p:cNvSpPr txBox="1"/>
            <p:nvPr/>
          </p:nvSpPr>
          <p:spPr>
            <a:xfrm>
              <a:off x="10028574" y="1190897"/>
              <a:ext cx="182614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ブレーキ</a:t>
              </a:r>
            </a:p>
          </p:txBody>
        </p:sp>
      </p:grpSp>
      <p:sp>
        <p:nvSpPr>
          <p:cNvPr id="29" name="テキスト ボックス 28">
            <a:extLst>
              <a:ext uri="{FF2B5EF4-FFF2-40B4-BE49-F238E27FC236}">
                <a16:creationId xmlns:a16="http://schemas.microsoft.com/office/drawing/2014/main" id="{724302E5-3FE0-417B-9EB2-36945A60541F}"/>
              </a:ext>
            </a:extLst>
          </p:cNvPr>
          <p:cNvSpPr txBox="1"/>
          <p:nvPr/>
        </p:nvSpPr>
        <p:spPr>
          <a:xfrm>
            <a:off x="341391" y="186917"/>
            <a:ext cx="480131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a:t>
            </a:r>
            <a:r>
              <a:rPr kumimoji="1" lang="ja-JP" altLang="en-US" sz="20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ファシリテーション研修</a:t>
            </a:r>
            <a:r>
              <a:rPr kumimoji="1" lang="en-US" altLang="ja-JP" sz="20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a:t>
            </a:r>
            <a:r>
              <a:rPr kumimoji="1" lang="ja-JP" altLang="en-US" sz="20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演習シート</a:t>
            </a:r>
          </a:p>
        </p:txBody>
      </p:sp>
      <p:sp>
        <p:nvSpPr>
          <p:cNvPr id="30" name="四角形: 角を丸くする 29">
            <a:extLst>
              <a:ext uri="{FF2B5EF4-FFF2-40B4-BE49-F238E27FC236}">
                <a16:creationId xmlns:a16="http://schemas.microsoft.com/office/drawing/2014/main" id="{F358E5CF-0EF2-4F36-914A-207F407BE12D}"/>
              </a:ext>
            </a:extLst>
          </p:cNvPr>
          <p:cNvSpPr/>
          <p:nvPr/>
        </p:nvSpPr>
        <p:spPr>
          <a:xfrm>
            <a:off x="85069" y="5050862"/>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そうじゃないよ。</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このあいだの授業で先生は何と</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言っていたかな？</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1" name="四角形: 角を丸くする 30">
            <a:extLst>
              <a:ext uri="{FF2B5EF4-FFF2-40B4-BE49-F238E27FC236}">
                <a16:creationId xmlns:a16="http://schemas.microsoft.com/office/drawing/2014/main" id="{BD1F22DA-4606-47B6-8E79-948523416EB9}"/>
              </a:ext>
            </a:extLst>
          </p:cNvPr>
          <p:cNvSpPr/>
          <p:nvPr/>
        </p:nvSpPr>
        <p:spPr>
          <a:xfrm>
            <a:off x="1425802" y="5050862"/>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引っかかるところ</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はどこ？どうして</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引っかかるのかな</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游ゴシック" panose="020B0400000000000000" pitchFamily="50" charset="-128"/>
                <a:ea typeface="游ゴシック" panose="020B0400000000000000" pitchFamily="50" charset="-128"/>
              </a:rPr>
              <a:t>？</a:t>
            </a:r>
            <a:endPar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2" name="四角形: 角を丸くする 31">
            <a:extLst>
              <a:ext uri="{FF2B5EF4-FFF2-40B4-BE49-F238E27FC236}">
                <a16:creationId xmlns:a16="http://schemas.microsoft.com/office/drawing/2014/main" id="{08A447A6-CB72-475D-A682-AF843A1190A8}"/>
              </a:ext>
            </a:extLst>
          </p:cNvPr>
          <p:cNvSpPr/>
          <p:nvPr/>
        </p:nvSpPr>
        <p:spPr>
          <a:xfrm>
            <a:off x="2766535" y="5050862"/>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時間がないよ！</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早く考えをまとめ</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游ゴシック" panose="020B0400000000000000" pitchFamily="50" charset="-128"/>
                <a:ea typeface="游ゴシック" panose="020B0400000000000000" pitchFamily="50" charset="-128"/>
              </a:rPr>
              <a:t>て</a:t>
            </a:r>
            <a:r>
              <a:rPr kumimoji="1" lang="ja-JP" altLang="en-US" sz="1400" b="1" i="0" u="none" strike="noStrike" kern="1200" cap="none" spc="0" normalizeH="0" baseline="0" noProof="0" dirty="0" err="1">
                <a:ln>
                  <a:noFill/>
                </a:ln>
                <a:solidFill>
                  <a:prstClr val="black"/>
                </a:solidFill>
                <a:effectLst/>
                <a:uLnTx/>
                <a:uFillTx/>
                <a:latin typeface="游ゴシック" panose="020B0400000000000000" pitchFamily="50" charset="-128"/>
                <a:ea typeface="游ゴシック" panose="020B0400000000000000" pitchFamily="50" charset="-128"/>
                <a:cs typeface="+mn-cs"/>
              </a:rPr>
              <a:t>。</a:t>
            </a:r>
            <a:endPar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3" name="四角形: 角を丸くする 32">
            <a:extLst>
              <a:ext uri="{FF2B5EF4-FFF2-40B4-BE49-F238E27FC236}">
                <a16:creationId xmlns:a16="http://schemas.microsoft.com/office/drawing/2014/main" id="{D621A230-080E-4179-B6E5-B1BE74A23078}"/>
              </a:ext>
            </a:extLst>
          </p:cNvPr>
          <p:cNvSpPr/>
          <p:nvPr/>
        </p:nvSpPr>
        <p:spPr>
          <a:xfrm>
            <a:off x="4107268" y="5050862"/>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よく考えてるね！</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これ●●さんにも</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聞いてもらったらどう？</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●●さんの考えも面白そうだよ。</a:t>
            </a:r>
          </a:p>
        </p:txBody>
      </p:sp>
      <p:sp>
        <p:nvSpPr>
          <p:cNvPr id="34" name="四角形: 角を丸くする 33">
            <a:extLst>
              <a:ext uri="{FF2B5EF4-FFF2-40B4-BE49-F238E27FC236}">
                <a16:creationId xmlns:a16="http://schemas.microsoft.com/office/drawing/2014/main" id="{C0C692B1-20BC-439E-9958-954D6DB10BAE}"/>
              </a:ext>
            </a:extLst>
          </p:cNvPr>
          <p:cNvSpPr/>
          <p:nvPr/>
        </p:nvSpPr>
        <p:spPr>
          <a:xfrm>
            <a:off x="6788734" y="5050862"/>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そう考えたんだ！</a:t>
            </a:r>
            <a:b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どうしてこういう</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考えになったの？</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5" name="四角形: 角を丸くする 34">
            <a:extLst>
              <a:ext uri="{FF2B5EF4-FFF2-40B4-BE49-F238E27FC236}">
                <a16:creationId xmlns:a16="http://schemas.microsoft.com/office/drawing/2014/main" id="{4B89B9FD-FE68-4AE8-B5B6-3CF6E0B24B6C}"/>
              </a:ext>
            </a:extLst>
          </p:cNvPr>
          <p:cNvSpPr/>
          <p:nvPr/>
        </p:nvSpPr>
        <p:spPr>
          <a:xfrm>
            <a:off x="9470200" y="5050862"/>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素晴らしい！</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そう、それだよ！</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よく分かってる！</a:t>
            </a:r>
          </a:p>
        </p:txBody>
      </p:sp>
      <p:sp>
        <p:nvSpPr>
          <p:cNvPr id="36" name="四角形: 角を丸くする 35">
            <a:extLst>
              <a:ext uri="{FF2B5EF4-FFF2-40B4-BE49-F238E27FC236}">
                <a16:creationId xmlns:a16="http://schemas.microsoft.com/office/drawing/2014/main" id="{A700028D-1BDE-47A5-ABBD-1E66A8EF48BE}"/>
              </a:ext>
            </a:extLst>
          </p:cNvPr>
          <p:cNvSpPr/>
          <p:nvPr/>
        </p:nvSpPr>
        <p:spPr>
          <a:xfrm>
            <a:off x="5448001" y="5050862"/>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うんうん。先生も</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それで良いと思う。</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7" name="四角形: 角を丸くする 36">
            <a:extLst>
              <a:ext uri="{FF2B5EF4-FFF2-40B4-BE49-F238E27FC236}">
                <a16:creationId xmlns:a16="http://schemas.microsoft.com/office/drawing/2014/main" id="{CCCC7F82-8EEB-445B-AA60-9291A66C3319}"/>
              </a:ext>
            </a:extLst>
          </p:cNvPr>
          <p:cNvSpPr/>
          <p:nvPr/>
        </p:nvSpPr>
        <p:spPr>
          <a:xfrm>
            <a:off x="8129467" y="5050862"/>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なるほど。</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でもその考えだけ</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だと言いきれる？</a:t>
            </a:r>
            <a:endPar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8" name="四角形: 角を丸くする 37">
            <a:extLst>
              <a:ext uri="{FF2B5EF4-FFF2-40B4-BE49-F238E27FC236}">
                <a16:creationId xmlns:a16="http://schemas.microsoft.com/office/drawing/2014/main" id="{FB2CE96F-E51A-4675-829B-FA3BF34DA6DA}"/>
              </a:ext>
            </a:extLst>
          </p:cNvPr>
          <p:cNvSpPr/>
          <p:nvPr/>
        </p:nvSpPr>
        <p:spPr>
          <a:xfrm>
            <a:off x="10810931" y="5050862"/>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惜しい！</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そうじゃなくて</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こう考えてみたら</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どう？</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1426843451"/>
      </p:ext>
    </p:extLst>
  </p:cSld>
  <p:clrMapOvr>
    <a:masterClrMapping/>
  </p:clrMapOvr>
  <mc:AlternateContent xmlns:mc="http://schemas.openxmlformats.org/markup-compatibility/2006" xmlns:p14="http://schemas.microsoft.com/office/powerpoint/2010/main">
    <mc:Choice Requires="p14">
      <p:transition spd="slow" p14:dur="2000" advTm="16008"/>
    </mc:Choice>
    <mc:Fallback xmlns="">
      <p:transition spd="slow" advTm="16008"/>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786CF531-7F6A-4CB1-8813-893B69D14B36}"/>
              </a:ext>
            </a:extLst>
          </p:cNvPr>
          <p:cNvSpPr txBox="1"/>
          <p:nvPr/>
        </p:nvSpPr>
        <p:spPr>
          <a:xfrm>
            <a:off x="489365" y="996299"/>
            <a:ext cx="11213326" cy="971676"/>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シートにある９つの言葉について、児童・生徒の発想を促す強さの度合いを考えて、</a:t>
            </a:r>
            <a:endParaRPr kumimoji="1" lang="en-US" altLang="ja-JP"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lvl="0" algn="ctr">
              <a:lnSpc>
                <a:spcPct val="150000"/>
              </a:lnSpc>
              <a:defRPr/>
            </a:pP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どの言葉</a:t>
            </a:r>
            <a:r>
              <a:rPr lang="ja-JP" altLang="en-US" sz="2000" b="1" dirty="0">
                <a:solidFill>
                  <a:prstClr val="black"/>
                </a:solidFill>
                <a:latin typeface="游ゴシック" panose="020B0400000000000000" pitchFamily="50" charset="-128"/>
              </a:rPr>
              <a:t>が「アクセル言葉」と「</a:t>
            </a:r>
            <a:r>
              <a:rPr kumimoji="1" lang="ja-JP" altLang="en-US" sz="2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ブレーキ言葉」のどの位置に配置できるかを考えてください。</a:t>
            </a:r>
            <a:endParaRPr kumimoji="1" lang="ja-JP" altLang="en-US" sz="2000" b="1" i="0" u="sng"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15" name="四角形: 角を丸くする 14">
            <a:extLst>
              <a:ext uri="{FF2B5EF4-FFF2-40B4-BE49-F238E27FC236}">
                <a16:creationId xmlns:a16="http://schemas.microsoft.com/office/drawing/2014/main" id="{4B87E5FE-4452-4DCC-A2D9-49CDF42FF3F2}"/>
              </a:ext>
            </a:extLst>
          </p:cNvPr>
          <p:cNvSpPr/>
          <p:nvPr/>
        </p:nvSpPr>
        <p:spPr>
          <a:xfrm>
            <a:off x="112143" y="103894"/>
            <a:ext cx="2016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演習タイム②</a:t>
            </a:r>
          </a:p>
        </p:txBody>
      </p:sp>
      <p:grpSp>
        <p:nvGrpSpPr>
          <p:cNvPr id="6" name="グループ化 5">
            <a:extLst>
              <a:ext uri="{FF2B5EF4-FFF2-40B4-BE49-F238E27FC236}">
                <a16:creationId xmlns:a16="http://schemas.microsoft.com/office/drawing/2014/main" id="{78C66CB8-188E-47D0-933A-4B6EEDEACE32}"/>
              </a:ext>
            </a:extLst>
          </p:cNvPr>
          <p:cNvGrpSpPr/>
          <p:nvPr/>
        </p:nvGrpSpPr>
        <p:grpSpPr>
          <a:xfrm>
            <a:off x="6285566" y="2598850"/>
            <a:ext cx="5716469" cy="3096425"/>
            <a:chOff x="6318989" y="2598850"/>
            <a:chExt cx="5716469" cy="3096425"/>
          </a:xfrm>
        </p:grpSpPr>
        <p:sp>
          <p:nvSpPr>
            <p:cNvPr id="30" name="正方形/長方形 29">
              <a:extLst>
                <a:ext uri="{FF2B5EF4-FFF2-40B4-BE49-F238E27FC236}">
                  <a16:creationId xmlns:a16="http://schemas.microsoft.com/office/drawing/2014/main" id="{97A08E3C-1231-452C-B486-52F1A3C85DBA}"/>
                </a:ext>
              </a:extLst>
            </p:cNvPr>
            <p:cNvSpPr/>
            <p:nvPr/>
          </p:nvSpPr>
          <p:spPr>
            <a:xfrm>
              <a:off x="6318989" y="2598850"/>
              <a:ext cx="5716469" cy="3096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1" name="図 30">
              <a:extLst>
                <a:ext uri="{FF2B5EF4-FFF2-40B4-BE49-F238E27FC236}">
                  <a16:creationId xmlns:a16="http://schemas.microsoft.com/office/drawing/2014/main" id="{36FE6C44-1283-439C-866F-A9B0A2E7056B}"/>
                </a:ext>
              </a:extLst>
            </p:cNvPr>
            <p:cNvPicPr>
              <a:picLocks noChangeAspect="1"/>
            </p:cNvPicPr>
            <p:nvPr/>
          </p:nvPicPr>
          <p:blipFill>
            <a:blip r:embed="rId3"/>
            <a:stretch>
              <a:fillRect/>
            </a:stretch>
          </p:blipFill>
          <p:spPr>
            <a:xfrm>
              <a:off x="6354154" y="2803020"/>
              <a:ext cx="5646138" cy="2688084"/>
            </a:xfrm>
            <a:prstGeom prst="rect">
              <a:avLst/>
            </a:prstGeom>
          </p:spPr>
        </p:pic>
      </p:grpSp>
      <p:pic>
        <p:nvPicPr>
          <p:cNvPr id="4" name="図 3">
            <a:extLst>
              <a:ext uri="{FF2B5EF4-FFF2-40B4-BE49-F238E27FC236}">
                <a16:creationId xmlns:a16="http://schemas.microsoft.com/office/drawing/2014/main" id="{0D470E14-58F6-41F8-9343-E3B4DE07D0FA}"/>
              </a:ext>
            </a:extLst>
          </p:cNvPr>
          <p:cNvPicPr>
            <a:picLocks noChangeAspect="1"/>
          </p:cNvPicPr>
          <p:nvPr/>
        </p:nvPicPr>
        <p:blipFill>
          <a:blip r:embed="rId4"/>
          <a:stretch>
            <a:fillRect/>
          </a:stretch>
        </p:blipFill>
        <p:spPr>
          <a:xfrm>
            <a:off x="246790" y="2599275"/>
            <a:ext cx="5504000" cy="3096000"/>
          </a:xfrm>
          <a:prstGeom prst="rect">
            <a:avLst/>
          </a:prstGeom>
          <a:ln>
            <a:solidFill>
              <a:schemeClr val="tx1">
                <a:lumMod val="50000"/>
                <a:lumOff val="50000"/>
              </a:schemeClr>
            </a:solidFill>
          </a:ln>
        </p:spPr>
      </p:pic>
      <p:sp>
        <p:nvSpPr>
          <p:cNvPr id="19" name="矢印: 右 18">
            <a:extLst>
              <a:ext uri="{FF2B5EF4-FFF2-40B4-BE49-F238E27FC236}">
                <a16:creationId xmlns:a16="http://schemas.microsoft.com/office/drawing/2014/main" id="{61E8C3D8-62D1-432F-A777-5E75D465C9D1}"/>
              </a:ext>
            </a:extLst>
          </p:cNvPr>
          <p:cNvSpPr/>
          <p:nvPr/>
        </p:nvSpPr>
        <p:spPr>
          <a:xfrm>
            <a:off x="5148933" y="3294455"/>
            <a:ext cx="2288632" cy="2268000"/>
          </a:xfrm>
          <a:prstGeom prst="rightArrow">
            <a:avLst>
              <a:gd name="adj1" fmla="val 70588"/>
              <a:gd name="adj2" fmla="val 2984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Power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Point</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の</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ファイル上で</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游ゴシック" panose="020F0502020204030204"/>
                <a:ea typeface="游ゴシック" panose="020B0400000000000000" pitchFamily="50" charset="-128"/>
              </a:rPr>
              <a:t>言葉を</a:t>
            </a:r>
            <a:endParaRPr lang="en-US" altLang="ja-JP" sz="2000" b="1" dirty="0">
              <a:solidFill>
                <a:prstClr val="black"/>
              </a:solidFill>
              <a:latin typeface="游ゴシック" panose="020F0502020204030204"/>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游ゴシック" panose="020F0502020204030204"/>
                <a:ea typeface="游ゴシック" panose="020B0400000000000000" pitchFamily="50" charset="-128"/>
              </a:rPr>
              <a:t>配置変え</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22119561"/>
      </p:ext>
    </p:extLst>
  </p:cSld>
  <p:clrMapOvr>
    <a:masterClrMapping/>
  </p:clrMapOvr>
  <mc:AlternateContent xmlns:mc="http://schemas.openxmlformats.org/markup-compatibility/2006" xmlns:p14="http://schemas.microsoft.com/office/powerpoint/2010/main">
    <mc:Choice Requires="p14">
      <p:transition spd="slow" p14:dur="2000" advTm="27038"/>
    </mc:Choice>
    <mc:Fallback xmlns="">
      <p:transition spd="slow" advTm="27038"/>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CAF3F2ED-7035-4A98-BBDA-D186010C9D62}"/>
              </a:ext>
            </a:extLst>
          </p:cNvPr>
          <p:cNvSpPr txBox="1"/>
          <p:nvPr/>
        </p:nvSpPr>
        <p:spPr>
          <a:xfrm>
            <a:off x="195988" y="311000"/>
            <a:ext cx="11543545" cy="1384995"/>
          </a:xfrm>
          <a:prstGeom prst="rect">
            <a:avLst/>
          </a:prstGeom>
          <a:noFill/>
        </p:spPr>
        <p:txBody>
          <a:bodyPr wrap="none" rtlCol="0">
            <a:spAutoFit/>
          </a:bodyPr>
          <a:lstStyle/>
          <a:p>
            <a:pPr marL="285750" indent="-285750">
              <a:buFont typeface="Wingdings" panose="05000000000000000000" pitchFamily="2" charset="2"/>
              <a:buChar char="ü"/>
            </a:pPr>
            <a:r>
              <a:rPr kumimoji="1" lang="ja-JP" altLang="en-US" sz="2000" b="1" dirty="0"/>
              <a:t>このワークショップは、</a:t>
            </a:r>
            <a:r>
              <a:rPr kumimoji="1" lang="ja-JP" altLang="en-US" sz="2400" b="1" dirty="0"/>
              <a:t>二人一組ないしは三人一組</a:t>
            </a:r>
            <a:r>
              <a:rPr kumimoji="1" lang="ja-JP" altLang="en-US" sz="2000" b="1" dirty="0"/>
              <a:t>で行います。</a:t>
            </a:r>
            <a:endParaRPr kumimoji="1" lang="en-US" altLang="ja-JP" sz="2000" b="1" dirty="0"/>
          </a:p>
          <a:p>
            <a:pPr marL="285750" indent="-285750">
              <a:buFont typeface="Wingdings" panose="05000000000000000000" pitchFamily="2" charset="2"/>
              <a:buChar char="ü"/>
            </a:pPr>
            <a:endParaRPr lang="en-US" altLang="ja-JP" sz="2000" b="1" dirty="0"/>
          </a:p>
          <a:p>
            <a:pPr marL="285750" indent="-285750">
              <a:buFont typeface="Wingdings" panose="05000000000000000000" pitchFamily="2" charset="2"/>
              <a:buChar char="ü"/>
            </a:pPr>
            <a:r>
              <a:rPr kumimoji="1" lang="ja-JP" altLang="en-US" sz="2000" b="1" dirty="0"/>
              <a:t>下の</a:t>
            </a:r>
            <a:r>
              <a:rPr lang="en-US" altLang="ja-JP" sz="2000" b="1" dirty="0"/>
              <a:t>【</a:t>
            </a:r>
            <a:r>
              <a:rPr lang="ja-JP" altLang="en-US" sz="2000" b="1" dirty="0"/>
              <a:t>ファシリテーション研修</a:t>
            </a:r>
            <a:r>
              <a:rPr lang="en-US" altLang="ja-JP" sz="2000" b="1" dirty="0"/>
              <a:t>】</a:t>
            </a:r>
            <a:r>
              <a:rPr kumimoji="1" lang="ja-JP" altLang="en-US" sz="2000" b="1" dirty="0"/>
              <a:t>演習シート</a:t>
            </a:r>
            <a:r>
              <a:rPr lang="ja-JP" altLang="en-US" sz="2000" b="1" dirty="0"/>
              <a:t>という</a:t>
            </a:r>
            <a:r>
              <a:rPr kumimoji="1" lang="ja-JP" altLang="en-US" sz="2000" b="1" dirty="0"/>
              <a:t>ファイルを使用します。</a:t>
            </a:r>
            <a:r>
              <a:rPr lang="ja-JP" altLang="en-US" sz="2000" b="1" dirty="0"/>
              <a:t>演習タイム②で</a:t>
            </a:r>
            <a:r>
              <a:rPr kumimoji="1" lang="ja-JP" altLang="en-US" sz="2000" b="1" dirty="0"/>
              <a:t>は</a:t>
            </a:r>
            <a:endParaRPr kumimoji="1" lang="en-US" altLang="ja-JP" sz="2000" b="1" dirty="0"/>
          </a:p>
          <a:p>
            <a:r>
              <a:rPr lang="ja-JP" altLang="en-US" sz="2000" b="1" dirty="0"/>
              <a:t>　</a:t>
            </a:r>
            <a:r>
              <a:rPr kumimoji="1" lang="ja-JP" altLang="en-US" sz="2000" b="1" dirty="0"/>
              <a:t>こちら</a:t>
            </a:r>
            <a:r>
              <a:rPr lang="ja-JP" altLang="en-US" sz="2000" b="1" dirty="0"/>
              <a:t>のシートを使いますので、タブレット端末等にダウンロードして御準備ください</a:t>
            </a:r>
            <a:r>
              <a:rPr kumimoji="1" lang="ja-JP" altLang="en-US" sz="2000" b="1" dirty="0"/>
              <a:t>。 </a:t>
            </a:r>
          </a:p>
        </p:txBody>
      </p:sp>
      <p:pic>
        <p:nvPicPr>
          <p:cNvPr id="6" name="図 5">
            <a:extLst>
              <a:ext uri="{FF2B5EF4-FFF2-40B4-BE49-F238E27FC236}">
                <a16:creationId xmlns:a16="http://schemas.microsoft.com/office/drawing/2014/main" id="{DF3DE467-A8CE-42A5-BC2B-55E739F94F64}"/>
              </a:ext>
            </a:extLst>
          </p:cNvPr>
          <p:cNvPicPr>
            <a:picLocks noChangeAspect="1"/>
          </p:cNvPicPr>
          <p:nvPr/>
        </p:nvPicPr>
        <p:blipFill>
          <a:blip r:embed="rId3"/>
          <a:stretch>
            <a:fillRect/>
          </a:stretch>
        </p:blipFill>
        <p:spPr>
          <a:xfrm>
            <a:off x="537528" y="1831989"/>
            <a:ext cx="8640000" cy="4860000"/>
          </a:xfrm>
          <a:prstGeom prst="rect">
            <a:avLst/>
          </a:prstGeom>
          <a:ln>
            <a:solidFill>
              <a:schemeClr val="tx1">
                <a:lumMod val="50000"/>
                <a:lumOff val="50000"/>
              </a:schemeClr>
            </a:solidFill>
          </a:ln>
        </p:spPr>
      </p:pic>
      <p:sp>
        <p:nvSpPr>
          <p:cNvPr id="4" name="吹き出し: 角を丸めた四角形 3">
            <a:extLst>
              <a:ext uri="{FF2B5EF4-FFF2-40B4-BE49-F238E27FC236}">
                <a16:creationId xmlns:a16="http://schemas.microsoft.com/office/drawing/2014/main" id="{F39F2D61-4D01-4585-B21F-CD45400D421E}"/>
              </a:ext>
            </a:extLst>
          </p:cNvPr>
          <p:cNvSpPr/>
          <p:nvPr/>
        </p:nvSpPr>
        <p:spPr>
          <a:xfrm>
            <a:off x="8885856" y="3668821"/>
            <a:ext cx="2988000" cy="1404000"/>
          </a:xfrm>
          <a:prstGeom prst="wedgeRoundRectCallout">
            <a:avLst>
              <a:gd name="adj1" fmla="val -45023"/>
              <a:gd name="adj2" fmla="val 66034"/>
              <a:gd name="adj3" fmla="val 16667"/>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b="1" dirty="0">
                <a:solidFill>
                  <a:srgbClr val="FF0000"/>
                </a:solidFill>
              </a:rPr>
              <a:t>【</a:t>
            </a:r>
            <a:r>
              <a:rPr kumimoji="1" lang="ja-JP" altLang="en-US" sz="1600" b="1" dirty="0">
                <a:solidFill>
                  <a:srgbClr val="FF0000"/>
                </a:solidFill>
              </a:rPr>
              <a:t>ファシリテーション研修</a:t>
            </a:r>
            <a:r>
              <a:rPr kumimoji="1" lang="en-US" altLang="ja-JP" sz="1600" b="1" dirty="0">
                <a:solidFill>
                  <a:srgbClr val="FF0000"/>
                </a:solidFill>
              </a:rPr>
              <a:t>】</a:t>
            </a:r>
          </a:p>
          <a:p>
            <a:pPr algn="ctr"/>
            <a:r>
              <a:rPr kumimoji="1" lang="ja-JP" altLang="en-US" sz="1600" b="1" dirty="0">
                <a:solidFill>
                  <a:srgbClr val="FF0000"/>
                </a:solidFill>
              </a:rPr>
              <a:t>演習シート</a:t>
            </a:r>
            <a:r>
              <a:rPr lang="en-US" altLang="ja-JP" sz="1600" b="1" dirty="0">
                <a:solidFill>
                  <a:srgbClr val="FF0000"/>
                </a:solidFill>
              </a:rPr>
              <a:t>.pptx</a:t>
            </a:r>
          </a:p>
          <a:p>
            <a:pPr algn="ctr"/>
            <a:r>
              <a:rPr lang="ja-JP" altLang="en-US" sz="1600" b="1" dirty="0">
                <a:solidFill>
                  <a:schemeClr val="tx1"/>
                </a:solidFill>
              </a:rPr>
              <a:t>というファイルです</a:t>
            </a:r>
            <a:endParaRPr kumimoji="1" lang="ja-JP" altLang="en-US" sz="1600" b="1" dirty="0">
              <a:solidFill>
                <a:schemeClr val="tx1"/>
              </a:solidFill>
            </a:endParaRPr>
          </a:p>
        </p:txBody>
      </p:sp>
      <p:sp>
        <p:nvSpPr>
          <p:cNvPr id="7" name="正方形/長方形 6">
            <a:extLst>
              <a:ext uri="{FF2B5EF4-FFF2-40B4-BE49-F238E27FC236}">
                <a16:creationId xmlns:a16="http://schemas.microsoft.com/office/drawing/2014/main" id="{219A0235-A802-4874-8274-8690B27FBE69}"/>
              </a:ext>
            </a:extLst>
          </p:cNvPr>
          <p:cNvSpPr/>
          <p:nvPr/>
        </p:nvSpPr>
        <p:spPr>
          <a:xfrm>
            <a:off x="8365787" y="1955260"/>
            <a:ext cx="680936" cy="2431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4325552"/>
      </p:ext>
    </p:extLst>
  </p:cSld>
  <p:clrMapOvr>
    <a:masterClrMapping/>
  </p:clrMapOvr>
  <mc:AlternateContent xmlns:mc="http://schemas.openxmlformats.org/markup-compatibility/2006" xmlns:p14="http://schemas.microsoft.com/office/powerpoint/2010/main">
    <mc:Choice Requires="p14">
      <p:transition spd="slow" p14:dur="2000" advTm="21441"/>
    </mc:Choice>
    <mc:Fallback xmlns="">
      <p:transition spd="slow" advTm="21441"/>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5" name="四角形: 角を丸くする 4">
            <a:extLst>
              <a:ext uri="{FF2B5EF4-FFF2-40B4-BE49-F238E27FC236}">
                <a16:creationId xmlns:a16="http://schemas.microsoft.com/office/drawing/2014/main" id="{2E99B06B-DFF1-4D4B-8B1D-3E65C9B9549A}"/>
              </a:ext>
            </a:extLst>
          </p:cNvPr>
          <p:cNvSpPr/>
          <p:nvPr/>
        </p:nvSpPr>
        <p:spPr>
          <a:xfrm>
            <a:off x="112143" y="103894"/>
            <a:ext cx="2016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演習タイム②</a:t>
            </a:r>
          </a:p>
        </p:txBody>
      </p:sp>
      <p:sp>
        <p:nvSpPr>
          <p:cNvPr id="7" name="テキスト ボックス 6">
            <a:extLst>
              <a:ext uri="{FF2B5EF4-FFF2-40B4-BE49-F238E27FC236}">
                <a16:creationId xmlns:a16="http://schemas.microsoft.com/office/drawing/2014/main" id="{F5799CF1-ACB4-42BD-936B-B1B352CE7623}"/>
              </a:ext>
            </a:extLst>
          </p:cNvPr>
          <p:cNvSpPr txBox="1"/>
          <p:nvPr/>
        </p:nvSpPr>
        <p:spPr>
          <a:xfrm>
            <a:off x="3951828" y="859003"/>
            <a:ext cx="4288353" cy="584775"/>
          </a:xfrm>
          <a:prstGeom prst="rect">
            <a:avLst/>
          </a:prstGeom>
          <a:noFill/>
        </p:spPr>
        <p:txBody>
          <a:bodyPr wrap="none" rtlCol="0">
            <a:spAutoFit/>
          </a:bodyPr>
          <a:lstStyle/>
          <a:p>
            <a:pPr algn="ctr"/>
            <a:r>
              <a:rPr kumimoji="1" lang="ja-JP" altLang="en-US" sz="3200" dirty="0"/>
              <a:t>では、</a:t>
            </a:r>
            <a:r>
              <a:rPr lang="ja-JP" altLang="en-US" sz="3200" dirty="0"/>
              <a:t>演習</a:t>
            </a:r>
            <a:r>
              <a:rPr kumimoji="1" lang="ja-JP" altLang="en-US" sz="3200" dirty="0"/>
              <a:t>開始です。</a:t>
            </a:r>
          </a:p>
        </p:txBody>
      </p:sp>
      <p:sp>
        <p:nvSpPr>
          <p:cNvPr id="197" name="テキスト ボックス 196">
            <a:extLst>
              <a:ext uri="{FF2B5EF4-FFF2-40B4-BE49-F238E27FC236}">
                <a16:creationId xmlns:a16="http://schemas.microsoft.com/office/drawing/2014/main" id="{A4D5C2C4-3817-422C-9FAF-152BDD918A4B}"/>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198" name="テキスト ボックス 197">
            <a:extLst>
              <a:ext uri="{FF2B5EF4-FFF2-40B4-BE49-F238E27FC236}">
                <a16:creationId xmlns:a16="http://schemas.microsoft.com/office/drawing/2014/main" id="{92CD6AD3-D11A-4562-86D9-282E31C421CC}"/>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199" name="テキスト ボックス 198">
            <a:extLst>
              <a:ext uri="{FF2B5EF4-FFF2-40B4-BE49-F238E27FC236}">
                <a16:creationId xmlns:a16="http://schemas.microsoft.com/office/drawing/2014/main" id="{C9D21710-C57E-45B9-BBE0-1A81AB3BEBDB}"/>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200" name="テキスト ボックス 199">
            <a:extLst>
              <a:ext uri="{FF2B5EF4-FFF2-40B4-BE49-F238E27FC236}">
                <a16:creationId xmlns:a16="http://schemas.microsoft.com/office/drawing/2014/main" id="{4F0396EE-73B7-493E-A4A6-235F0A7AB80F}"/>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201" name="テキスト ボックス 200">
            <a:extLst>
              <a:ext uri="{FF2B5EF4-FFF2-40B4-BE49-F238E27FC236}">
                <a16:creationId xmlns:a16="http://schemas.microsoft.com/office/drawing/2014/main" id="{6DF8B83B-EF46-47D6-8C5B-0F9C105167E8}"/>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202" name="テキスト ボックス 201">
            <a:extLst>
              <a:ext uri="{FF2B5EF4-FFF2-40B4-BE49-F238E27FC236}">
                <a16:creationId xmlns:a16="http://schemas.microsoft.com/office/drawing/2014/main" id="{DA370D4B-8275-4CBA-B9C0-A8D0BFF9A279}"/>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203" name="テキスト ボックス 202">
            <a:extLst>
              <a:ext uri="{FF2B5EF4-FFF2-40B4-BE49-F238E27FC236}">
                <a16:creationId xmlns:a16="http://schemas.microsoft.com/office/drawing/2014/main" id="{8CDF1757-B2C1-49C5-8737-FF0D0B2A5E3F}"/>
              </a:ext>
            </a:extLst>
          </p:cNvPr>
          <p:cNvSpPr txBox="1"/>
          <p:nvPr/>
        </p:nvSpPr>
        <p:spPr>
          <a:xfrm>
            <a:off x="-193671" y="5045202"/>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３</a:t>
            </a:r>
            <a:endParaRPr kumimoji="1" lang="ja-JP" altLang="en-US" sz="9600" dirty="0">
              <a:latin typeface="メイリオ" panose="020B0604030504040204" pitchFamily="50" charset="-128"/>
              <a:ea typeface="メイリオ" panose="020B0604030504040204" pitchFamily="50" charset="-128"/>
            </a:endParaRPr>
          </a:p>
        </p:txBody>
      </p:sp>
      <p:sp>
        <p:nvSpPr>
          <p:cNvPr id="204" name="テキスト ボックス 203">
            <a:extLst>
              <a:ext uri="{FF2B5EF4-FFF2-40B4-BE49-F238E27FC236}">
                <a16:creationId xmlns:a16="http://schemas.microsoft.com/office/drawing/2014/main" id="{2E301C1E-326B-48CA-AFB9-551EBDC30B35}"/>
              </a:ext>
            </a:extLst>
          </p:cNvPr>
          <p:cNvSpPr txBox="1"/>
          <p:nvPr/>
        </p:nvSpPr>
        <p:spPr>
          <a:xfrm>
            <a:off x="-193671" y="5045202"/>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２</a:t>
            </a:r>
            <a:endParaRPr kumimoji="1" lang="ja-JP" altLang="en-US" sz="9600" dirty="0">
              <a:latin typeface="メイリオ" panose="020B0604030504040204" pitchFamily="50" charset="-128"/>
              <a:ea typeface="メイリオ" panose="020B0604030504040204" pitchFamily="50" charset="-128"/>
            </a:endParaRPr>
          </a:p>
        </p:txBody>
      </p:sp>
      <p:sp>
        <p:nvSpPr>
          <p:cNvPr id="205" name="テキスト ボックス 204">
            <a:extLst>
              <a:ext uri="{FF2B5EF4-FFF2-40B4-BE49-F238E27FC236}">
                <a16:creationId xmlns:a16="http://schemas.microsoft.com/office/drawing/2014/main" id="{E0B6CF59-E3E9-43A0-A797-4D1DD8144615}"/>
              </a:ext>
            </a:extLst>
          </p:cNvPr>
          <p:cNvSpPr txBox="1"/>
          <p:nvPr/>
        </p:nvSpPr>
        <p:spPr>
          <a:xfrm>
            <a:off x="-193671" y="5045202"/>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０</a:t>
            </a:r>
            <a:endParaRPr kumimoji="1" lang="ja-JP" altLang="en-US" sz="9600" dirty="0">
              <a:latin typeface="メイリオ" panose="020B0604030504040204" pitchFamily="50" charset="-128"/>
              <a:ea typeface="メイリオ" panose="020B0604030504040204" pitchFamily="50" charset="-128"/>
            </a:endParaRPr>
          </a:p>
        </p:txBody>
      </p:sp>
      <p:sp>
        <p:nvSpPr>
          <p:cNvPr id="206" name="テキスト ボックス 205">
            <a:extLst>
              <a:ext uri="{FF2B5EF4-FFF2-40B4-BE49-F238E27FC236}">
                <a16:creationId xmlns:a16="http://schemas.microsoft.com/office/drawing/2014/main" id="{9E05AEF4-5ECF-46B8-9982-D32347B56309}"/>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207" name="テキスト ボックス 206">
            <a:extLst>
              <a:ext uri="{FF2B5EF4-FFF2-40B4-BE49-F238E27FC236}">
                <a16:creationId xmlns:a16="http://schemas.microsoft.com/office/drawing/2014/main" id="{8DD752E8-8BB8-427A-85F7-A476C773974D}"/>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208" name="テキスト ボックス 207">
            <a:extLst>
              <a:ext uri="{FF2B5EF4-FFF2-40B4-BE49-F238E27FC236}">
                <a16:creationId xmlns:a16="http://schemas.microsoft.com/office/drawing/2014/main" id="{12A27DA0-4496-470D-AB0D-16495C44E8A2}"/>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209" name="テキスト ボックス 208">
            <a:extLst>
              <a:ext uri="{FF2B5EF4-FFF2-40B4-BE49-F238E27FC236}">
                <a16:creationId xmlns:a16="http://schemas.microsoft.com/office/drawing/2014/main" id="{74AC0883-A8FE-4808-BBAC-57AC0759ED51}"/>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210" name="テキスト ボックス 209">
            <a:extLst>
              <a:ext uri="{FF2B5EF4-FFF2-40B4-BE49-F238E27FC236}">
                <a16:creationId xmlns:a16="http://schemas.microsoft.com/office/drawing/2014/main" id="{168767D4-8FB1-4599-B0A9-EAB8F9870584}"/>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211" name="テキスト ボックス 210">
            <a:extLst>
              <a:ext uri="{FF2B5EF4-FFF2-40B4-BE49-F238E27FC236}">
                <a16:creationId xmlns:a16="http://schemas.microsoft.com/office/drawing/2014/main" id="{099E54F4-D475-4CD0-99BA-7B76D8714989}"/>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212" name="テキスト ボックス 211">
            <a:extLst>
              <a:ext uri="{FF2B5EF4-FFF2-40B4-BE49-F238E27FC236}">
                <a16:creationId xmlns:a16="http://schemas.microsoft.com/office/drawing/2014/main" id="{19A9F763-269A-4836-A0B1-33928E8F53B6}"/>
              </a:ext>
            </a:extLst>
          </p:cNvPr>
          <p:cNvSpPr txBox="1"/>
          <p:nvPr/>
        </p:nvSpPr>
        <p:spPr>
          <a:xfrm>
            <a:off x="2022843" y="5510777"/>
            <a:ext cx="800100" cy="830997"/>
          </a:xfrm>
          <a:prstGeom prst="rect">
            <a:avLst/>
          </a:prstGeom>
          <a:noFill/>
        </p:spPr>
        <p:txBody>
          <a:bodyPr wrap="square" rtlCol="0">
            <a:spAutoFit/>
          </a:bodyPr>
          <a:lstStyle/>
          <a:p>
            <a:r>
              <a:rPr lang="ja-JP" altLang="en-US" sz="4800" dirty="0">
                <a:latin typeface="メイリオ" panose="020B0604030504040204" pitchFamily="50" charset="-128"/>
                <a:ea typeface="メイリオ" panose="020B0604030504040204" pitchFamily="50" charset="-128"/>
              </a:rPr>
              <a:t>分</a:t>
            </a:r>
            <a:endParaRPr kumimoji="1" lang="ja-JP" altLang="en-US" sz="7200" dirty="0">
              <a:latin typeface="メイリオ" panose="020B0604030504040204" pitchFamily="50" charset="-128"/>
              <a:ea typeface="メイリオ" panose="020B0604030504040204" pitchFamily="50" charset="-128"/>
            </a:endParaRPr>
          </a:p>
        </p:txBody>
      </p:sp>
      <p:sp>
        <p:nvSpPr>
          <p:cNvPr id="213" name="テキスト ボックス 212">
            <a:extLst>
              <a:ext uri="{FF2B5EF4-FFF2-40B4-BE49-F238E27FC236}">
                <a16:creationId xmlns:a16="http://schemas.microsoft.com/office/drawing/2014/main" id="{6DFBC7B4-12ED-4032-BB63-8FE237F95A08}"/>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214" name="四角形: 角を丸くする 213">
            <a:extLst>
              <a:ext uri="{FF2B5EF4-FFF2-40B4-BE49-F238E27FC236}">
                <a16:creationId xmlns:a16="http://schemas.microsoft.com/office/drawing/2014/main" id="{444F2DFA-7379-4618-B556-65D7B3495AA3}"/>
              </a:ext>
            </a:extLst>
          </p:cNvPr>
          <p:cNvSpPr/>
          <p:nvPr/>
        </p:nvSpPr>
        <p:spPr>
          <a:xfrm>
            <a:off x="461851" y="4822542"/>
            <a:ext cx="5445360" cy="1811784"/>
          </a:xfrm>
          <a:prstGeom prst="roundRect">
            <a:avLst>
              <a:gd name="adj" fmla="val 8483"/>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5" name="テキスト ボックス 214">
            <a:extLst>
              <a:ext uri="{FF2B5EF4-FFF2-40B4-BE49-F238E27FC236}">
                <a16:creationId xmlns:a16="http://schemas.microsoft.com/office/drawing/2014/main" id="{EF0C3301-419D-4F32-8699-81C8F81E7EEF}"/>
              </a:ext>
            </a:extLst>
          </p:cNvPr>
          <p:cNvSpPr txBox="1"/>
          <p:nvPr/>
        </p:nvSpPr>
        <p:spPr>
          <a:xfrm>
            <a:off x="1685561" y="5045202"/>
            <a:ext cx="2997937" cy="1569660"/>
          </a:xfrm>
          <a:prstGeom prst="rect">
            <a:avLst/>
          </a:prstGeom>
          <a:noFill/>
        </p:spPr>
        <p:txBody>
          <a:bodyPr wrap="none" rtlCol="0">
            <a:spAutoFit/>
          </a:bodyPr>
          <a:lstStyle/>
          <a:p>
            <a:pPr algn="ctr"/>
            <a:r>
              <a:rPr lang="ja-JP" altLang="en-US" sz="9600" b="1" dirty="0"/>
              <a:t>終 了</a:t>
            </a:r>
            <a:endParaRPr kumimoji="1" lang="ja-JP" altLang="en-US" sz="9600" b="1" dirty="0"/>
          </a:p>
        </p:txBody>
      </p:sp>
      <p:sp>
        <p:nvSpPr>
          <p:cNvPr id="216" name="テキスト ボックス 215">
            <a:extLst>
              <a:ext uri="{FF2B5EF4-FFF2-40B4-BE49-F238E27FC236}">
                <a16:creationId xmlns:a16="http://schemas.microsoft.com/office/drawing/2014/main" id="{00D5E170-7BBD-47FD-966B-A4259914A2E4}"/>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217" name="テキスト ボックス 216">
            <a:extLst>
              <a:ext uri="{FF2B5EF4-FFF2-40B4-BE49-F238E27FC236}">
                <a16:creationId xmlns:a16="http://schemas.microsoft.com/office/drawing/2014/main" id="{0626E38C-34CC-4A58-A817-0F5DC6145E52}"/>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218" name="テキスト ボックス 217">
            <a:extLst>
              <a:ext uri="{FF2B5EF4-FFF2-40B4-BE49-F238E27FC236}">
                <a16:creationId xmlns:a16="http://schemas.microsoft.com/office/drawing/2014/main" id="{1B957F3C-F9C6-4C8B-9B06-10A6820D3E76}"/>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219" name="テキスト ボックス 218">
            <a:extLst>
              <a:ext uri="{FF2B5EF4-FFF2-40B4-BE49-F238E27FC236}">
                <a16:creationId xmlns:a16="http://schemas.microsoft.com/office/drawing/2014/main" id="{68A392EA-81E4-407A-AA86-158BA7BA75C5}"/>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220" name="テキスト ボックス 219">
            <a:extLst>
              <a:ext uri="{FF2B5EF4-FFF2-40B4-BE49-F238E27FC236}">
                <a16:creationId xmlns:a16="http://schemas.microsoft.com/office/drawing/2014/main" id="{E1EB53C8-3F58-4AC6-B754-02E754E22F05}"/>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221" name="テキスト ボックス 220">
            <a:extLst>
              <a:ext uri="{FF2B5EF4-FFF2-40B4-BE49-F238E27FC236}">
                <a16:creationId xmlns:a16="http://schemas.microsoft.com/office/drawing/2014/main" id="{DB26FD23-8883-49AE-86DB-E95385DF85A4}"/>
              </a:ext>
            </a:extLst>
          </p:cNvPr>
          <p:cNvSpPr txBox="1"/>
          <p:nvPr/>
        </p:nvSpPr>
        <p:spPr>
          <a:xfrm>
            <a:off x="1481244" y="5045202"/>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222" name="テキスト ボックス 221">
            <a:extLst>
              <a:ext uri="{FF2B5EF4-FFF2-40B4-BE49-F238E27FC236}">
                <a16:creationId xmlns:a16="http://schemas.microsoft.com/office/drawing/2014/main" id="{4242543E-533A-4CF5-ABF7-6670910CCEAB}"/>
              </a:ext>
            </a:extLst>
          </p:cNvPr>
          <p:cNvSpPr txBox="1"/>
          <p:nvPr/>
        </p:nvSpPr>
        <p:spPr>
          <a:xfrm>
            <a:off x="-238604" y="5045202"/>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１</a:t>
            </a:r>
            <a:endParaRPr kumimoji="1" lang="ja-JP" altLang="en-US" sz="9600" dirty="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3AAA06EA-EF87-4FC1-9DFB-5308ED2B6590}"/>
              </a:ext>
            </a:extLst>
          </p:cNvPr>
          <p:cNvSpPr txBox="1"/>
          <p:nvPr/>
        </p:nvSpPr>
        <p:spPr>
          <a:xfrm>
            <a:off x="4963356" y="5510778"/>
            <a:ext cx="1066661" cy="830997"/>
          </a:xfrm>
          <a:prstGeom prst="rect">
            <a:avLst/>
          </a:prstGeom>
          <a:noFill/>
        </p:spPr>
        <p:txBody>
          <a:bodyPr wrap="square" rtlCol="0">
            <a:spAutoFit/>
          </a:bodyPr>
          <a:lstStyle/>
          <a:p>
            <a:r>
              <a:rPr lang="ja-JP" altLang="en-US" sz="4800" dirty="0">
                <a:latin typeface="メイリオ" panose="020B0604030504040204" pitchFamily="50" charset="-128"/>
                <a:ea typeface="メイリオ" panose="020B0604030504040204" pitchFamily="50" charset="-128"/>
              </a:rPr>
              <a:t>秒</a:t>
            </a:r>
            <a:endParaRPr kumimoji="1" lang="ja-JP" altLang="en-US" sz="4800" dirty="0">
              <a:latin typeface="メイリオ" panose="020B0604030504040204" pitchFamily="50" charset="-128"/>
              <a:ea typeface="メイリオ" panose="020B0604030504040204" pitchFamily="50" charset="-128"/>
            </a:endParaRPr>
          </a:p>
        </p:txBody>
      </p:sp>
      <p:grpSp>
        <p:nvGrpSpPr>
          <p:cNvPr id="40" name="グループ化 39">
            <a:extLst>
              <a:ext uri="{FF2B5EF4-FFF2-40B4-BE49-F238E27FC236}">
                <a16:creationId xmlns:a16="http://schemas.microsoft.com/office/drawing/2014/main" id="{49C5ADE8-7488-4779-A633-E78128EB0A9A}"/>
              </a:ext>
            </a:extLst>
          </p:cNvPr>
          <p:cNvGrpSpPr/>
          <p:nvPr/>
        </p:nvGrpSpPr>
        <p:grpSpPr>
          <a:xfrm>
            <a:off x="6285566" y="1489897"/>
            <a:ext cx="5716469" cy="3096425"/>
            <a:chOff x="6318989" y="2598850"/>
            <a:chExt cx="5716469" cy="3096425"/>
          </a:xfrm>
        </p:grpSpPr>
        <p:sp>
          <p:nvSpPr>
            <p:cNvPr id="41" name="正方形/長方形 40">
              <a:extLst>
                <a:ext uri="{FF2B5EF4-FFF2-40B4-BE49-F238E27FC236}">
                  <a16:creationId xmlns:a16="http://schemas.microsoft.com/office/drawing/2014/main" id="{7D2829F6-8E13-4EDB-8811-5EF5BD00764A}"/>
                </a:ext>
              </a:extLst>
            </p:cNvPr>
            <p:cNvSpPr/>
            <p:nvPr/>
          </p:nvSpPr>
          <p:spPr>
            <a:xfrm>
              <a:off x="6318989" y="2598850"/>
              <a:ext cx="5716469" cy="30964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2" name="図 41">
              <a:extLst>
                <a:ext uri="{FF2B5EF4-FFF2-40B4-BE49-F238E27FC236}">
                  <a16:creationId xmlns:a16="http://schemas.microsoft.com/office/drawing/2014/main" id="{AF836DEB-5076-4561-8E1E-7D6EAE3AAE1D}"/>
                </a:ext>
              </a:extLst>
            </p:cNvPr>
            <p:cNvPicPr>
              <a:picLocks noChangeAspect="1"/>
            </p:cNvPicPr>
            <p:nvPr/>
          </p:nvPicPr>
          <p:blipFill>
            <a:blip r:embed="rId4"/>
            <a:stretch>
              <a:fillRect/>
            </a:stretch>
          </p:blipFill>
          <p:spPr>
            <a:xfrm>
              <a:off x="6354154" y="2803020"/>
              <a:ext cx="5646138" cy="2688084"/>
            </a:xfrm>
            <a:prstGeom prst="rect">
              <a:avLst/>
            </a:prstGeom>
          </p:spPr>
        </p:pic>
      </p:grpSp>
      <p:pic>
        <p:nvPicPr>
          <p:cNvPr id="43" name="図 42">
            <a:extLst>
              <a:ext uri="{FF2B5EF4-FFF2-40B4-BE49-F238E27FC236}">
                <a16:creationId xmlns:a16="http://schemas.microsoft.com/office/drawing/2014/main" id="{337E8480-6D0E-40A9-909C-14381D2361A1}"/>
              </a:ext>
            </a:extLst>
          </p:cNvPr>
          <p:cNvPicPr>
            <a:picLocks noChangeAspect="1"/>
          </p:cNvPicPr>
          <p:nvPr/>
        </p:nvPicPr>
        <p:blipFill>
          <a:blip r:embed="rId5"/>
          <a:stretch>
            <a:fillRect/>
          </a:stretch>
        </p:blipFill>
        <p:spPr>
          <a:xfrm>
            <a:off x="246790" y="1490322"/>
            <a:ext cx="5504000" cy="3096000"/>
          </a:xfrm>
          <a:prstGeom prst="rect">
            <a:avLst/>
          </a:prstGeom>
          <a:ln>
            <a:solidFill>
              <a:schemeClr val="tx1">
                <a:lumMod val="50000"/>
                <a:lumOff val="50000"/>
              </a:schemeClr>
            </a:solidFill>
          </a:ln>
        </p:spPr>
      </p:pic>
      <p:sp>
        <p:nvSpPr>
          <p:cNvPr id="44" name="矢印: 右 43">
            <a:extLst>
              <a:ext uri="{FF2B5EF4-FFF2-40B4-BE49-F238E27FC236}">
                <a16:creationId xmlns:a16="http://schemas.microsoft.com/office/drawing/2014/main" id="{326C58CD-5E49-4569-8295-4A9D883D8E43}"/>
              </a:ext>
            </a:extLst>
          </p:cNvPr>
          <p:cNvSpPr/>
          <p:nvPr/>
        </p:nvSpPr>
        <p:spPr>
          <a:xfrm>
            <a:off x="5148933" y="2185502"/>
            <a:ext cx="2288632" cy="2268000"/>
          </a:xfrm>
          <a:prstGeom prst="rightArrow">
            <a:avLst>
              <a:gd name="adj1" fmla="val 70588"/>
              <a:gd name="adj2" fmla="val 29842"/>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Power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Point</a:t>
            </a: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の</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ファイル上で</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游ゴシック" panose="020F0502020204030204"/>
                <a:ea typeface="游ゴシック" panose="020B0400000000000000" pitchFamily="50" charset="-128"/>
              </a:rPr>
              <a:t>言葉を</a:t>
            </a:r>
            <a:endParaRPr lang="en-US" altLang="ja-JP" sz="2000" b="1" dirty="0">
              <a:solidFill>
                <a:prstClr val="black"/>
              </a:solidFill>
              <a:latin typeface="游ゴシック" panose="020F0502020204030204"/>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000" b="1" dirty="0">
                <a:solidFill>
                  <a:prstClr val="black"/>
                </a:solidFill>
                <a:latin typeface="游ゴシック" panose="020F0502020204030204"/>
                <a:ea typeface="游ゴシック" panose="020B0400000000000000" pitchFamily="50" charset="-128"/>
              </a:rPr>
              <a:t>配置変え</a:t>
            </a:r>
            <a:endPar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custDataLst>
      <p:tags r:id="rId1"/>
    </p:custDataLst>
    <p:extLst>
      <p:ext uri="{BB962C8B-B14F-4D97-AF65-F5344CB8AC3E}">
        <p14:creationId xmlns:p14="http://schemas.microsoft.com/office/powerpoint/2010/main" val="559628843"/>
      </p:ext>
    </p:extLst>
  </p:cSld>
  <p:clrMapOvr>
    <a:masterClrMapping/>
  </p:clrMapOvr>
  <mc:AlternateContent xmlns:mc="http://schemas.openxmlformats.org/markup-compatibility/2006" xmlns:p14="http://schemas.microsoft.com/office/powerpoint/2010/main">
    <mc:Choice Requires="p14">
      <p:transition spd="slow" p14:dur="2000" advTm="193694"/>
    </mc:Choice>
    <mc:Fallback xmlns="">
      <p:transition spd="slow" advTm="1936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childTnLst>
                                    <p:animEffect transition="out" filter="fade">
                                      <p:cBhvr>
                                        <p:cTn id="6" dur="500" tmFilter="0, 0; .2, .5; .8, .5; 1, 0"/>
                                        <p:tgtEl>
                                          <p:spTgt spid="203"/>
                                        </p:tgtEl>
                                      </p:cBhvr>
                                    </p:animEffect>
                                    <p:animScale>
                                      <p:cBhvr>
                                        <p:cTn id="7" dur="250" autoRev="1" fill="hold"/>
                                        <p:tgtEl>
                                          <p:spTgt spid="203"/>
                                        </p:tgtEl>
                                      </p:cBhvr>
                                      <p:by x="105000" y="105000"/>
                                    </p:animScale>
                                  </p:childTnLst>
                                </p:cTn>
                              </p:par>
                              <p:par>
                                <p:cTn id="8" presetID="26" presetClass="emph" presetSubtype="0" fill="hold" grpId="1" nodeType="withEffect">
                                  <p:stCondLst>
                                    <p:cond delay="0"/>
                                  </p:stCondLst>
                                  <p:childTnLst>
                                    <p:animEffect transition="out" filter="fade">
                                      <p:cBhvr>
                                        <p:cTn id="9" dur="500" tmFilter="0, 0; .2, .5; .8, .5; 1, 0"/>
                                        <p:tgtEl>
                                          <p:spTgt spid="197"/>
                                        </p:tgtEl>
                                      </p:cBhvr>
                                    </p:animEffect>
                                    <p:animScale>
                                      <p:cBhvr>
                                        <p:cTn id="10" dur="250" autoRev="1" fill="hold"/>
                                        <p:tgtEl>
                                          <p:spTgt spid="197"/>
                                        </p:tgtEl>
                                      </p:cBhvr>
                                      <p:by x="105000" y="105000"/>
                                    </p:animScale>
                                  </p:childTnLst>
                                </p:cTn>
                              </p:par>
                              <p:par>
                                <p:cTn id="11" presetID="1" presetClass="exit"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hidden"/>
                                      </p:to>
                                    </p:set>
                                  </p:childTnLst>
                                </p:cTn>
                              </p:par>
                            </p:childTnLst>
                          </p:cTn>
                        </p:par>
                        <p:par>
                          <p:cTn id="13" fill="hold">
                            <p:stCondLst>
                              <p:cond delay="500"/>
                            </p:stCondLst>
                            <p:childTnLst>
                              <p:par>
                                <p:cTn id="14" presetID="10" presetClass="exit" presetSubtype="0" fill="hold" grpId="0" nodeType="afterEffect">
                                  <p:stCondLst>
                                    <p:cond delay="9000"/>
                                  </p:stCondLst>
                                  <p:childTnLst>
                                    <p:animEffect transition="out" filter="fade">
                                      <p:cBhvr>
                                        <p:cTn id="15" dur="500"/>
                                        <p:tgtEl>
                                          <p:spTgt spid="203"/>
                                        </p:tgtEl>
                                      </p:cBhvr>
                                    </p:animEffect>
                                    <p:set>
                                      <p:cBhvr>
                                        <p:cTn id="16" dur="1" fill="hold">
                                          <p:stCondLst>
                                            <p:cond delay="499"/>
                                          </p:stCondLst>
                                        </p:cTn>
                                        <p:tgtEl>
                                          <p:spTgt spid="203"/>
                                        </p:tgtEl>
                                        <p:attrNameLst>
                                          <p:attrName>style.visibility</p:attrName>
                                        </p:attrNameLst>
                                      </p:cBhvr>
                                      <p:to>
                                        <p:strVal val="hidden"/>
                                      </p:to>
                                    </p:set>
                                  </p:childTnLst>
                                </p:cTn>
                              </p:par>
                              <p:par>
                                <p:cTn id="17" presetID="10" presetClass="exit" presetSubtype="0" fill="hold" grpId="0" nodeType="withEffect">
                                  <p:stCondLst>
                                    <p:cond delay="9000"/>
                                  </p:stCondLst>
                                  <p:childTnLst>
                                    <p:animEffect transition="out" filter="fade">
                                      <p:cBhvr>
                                        <p:cTn id="18" dur="500"/>
                                        <p:tgtEl>
                                          <p:spTgt spid="197"/>
                                        </p:tgtEl>
                                      </p:cBhvr>
                                    </p:animEffect>
                                    <p:set>
                                      <p:cBhvr>
                                        <p:cTn id="19" dur="1" fill="hold">
                                          <p:stCondLst>
                                            <p:cond delay="499"/>
                                          </p:stCondLst>
                                        </p:cTn>
                                        <p:tgtEl>
                                          <p:spTgt spid="197"/>
                                        </p:tgtEl>
                                        <p:attrNameLst>
                                          <p:attrName>style.visibility</p:attrName>
                                        </p:attrNameLst>
                                      </p:cBhvr>
                                      <p:to>
                                        <p:strVal val="hidden"/>
                                      </p:to>
                                    </p:set>
                                  </p:childTnLst>
                                </p:cTn>
                              </p:par>
                            </p:childTnLst>
                          </p:cTn>
                        </p:par>
                        <p:par>
                          <p:cTn id="20" fill="hold">
                            <p:stCondLst>
                              <p:cond delay="10000"/>
                            </p:stCondLst>
                            <p:childTnLst>
                              <p:par>
                                <p:cTn id="21" presetID="22" presetClass="entr" presetSubtype="1" fill="hold" grpId="0" nodeType="afterEffect">
                                  <p:stCondLst>
                                    <p:cond delay="0"/>
                                  </p:stCondLst>
                                  <p:childTnLst>
                                    <p:set>
                                      <p:cBhvr>
                                        <p:cTn id="22" dur="1" fill="hold">
                                          <p:stCondLst>
                                            <p:cond delay="0"/>
                                          </p:stCondLst>
                                        </p:cTn>
                                        <p:tgtEl>
                                          <p:spTgt spid="204"/>
                                        </p:tgtEl>
                                        <p:attrNameLst>
                                          <p:attrName>style.visibility</p:attrName>
                                        </p:attrNameLst>
                                      </p:cBhvr>
                                      <p:to>
                                        <p:strVal val="visible"/>
                                      </p:to>
                                    </p:set>
                                    <p:animEffect transition="in" filter="wipe(up)">
                                      <p:cBhvr>
                                        <p:cTn id="23" dur="500"/>
                                        <p:tgtEl>
                                          <p:spTgt spid="204"/>
                                        </p:tgtEl>
                                      </p:cBhvr>
                                    </p:animEffect>
                                  </p:childTnLst>
                                </p:cTn>
                              </p:par>
                              <p:par>
                                <p:cTn id="24" presetID="22" presetClass="entr" presetSubtype="1" fill="hold" grpId="0" nodeType="withEffect">
                                  <p:stCondLst>
                                    <p:cond delay="0"/>
                                  </p:stCondLst>
                                  <p:childTnLst>
                                    <p:set>
                                      <p:cBhvr>
                                        <p:cTn id="25" dur="1" fill="hold">
                                          <p:stCondLst>
                                            <p:cond delay="0"/>
                                          </p:stCondLst>
                                        </p:cTn>
                                        <p:tgtEl>
                                          <p:spTgt spid="216"/>
                                        </p:tgtEl>
                                        <p:attrNameLst>
                                          <p:attrName>style.visibility</p:attrName>
                                        </p:attrNameLst>
                                      </p:cBhvr>
                                      <p:to>
                                        <p:strVal val="visible"/>
                                      </p:to>
                                    </p:set>
                                    <p:animEffect transition="in" filter="wipe(up)">
                                      <p:cBhvr>
                                        <p:cTn id="26" dur="500"/>
                                        <p:tgtEl>
                                          <p:spTgt spid="216"/>
                                        </p:tgtEl>
                                      </p:cBhvr>
                                    </p:animEffect>
                                  </p:childTnLst>
                                </p:cTn>
                              </p:par>
                            </p:childTnLst>
                          </p:cTn>
                        </p:par>
                        <p:par>
                          <p:cTn id="27" fill="hold">
                            <p:stCondLst>
                              <p:cond delay="10500"/>
                            </p:stCondLst>
                            <p:childTnLst>
                              <p:par>
                                <p:cTn id="28" presetID="10" presetClass="exit" presetSubtype="0" fill="hold" grpId="1" nodeType="afterEffect">
                                  <p:stCondLst>
                                    <p:cond delay="9000"/>
                                  </p:stCondLst>
                                  <p:childTnLst>
                                    <p:animEffect transition="out" filter="fade">
                                      <p:cBhvr>
                                        <p:cTn id="29" dur="500"/>
                                        <p:tgtEl>
                                          <p:spTgt spid="216"/>
                                        </p:tgtEl>
                                      </p:cBhvr>
                                    </p:animEffect>
                                    <p:set>
                                      <p:cBhvr>
                                        <p:cTn id="30" dur="1" fill="hold">
                                          <p:stCondLst>
                                            <p:cond delay="499"/>
                                          </p:stCondLst>
                                        </p:cTn>
                                        <p:tgtEl>
                                          <p:spTgt spid="216"/>
                                        </p:tgtEl>
                                        <p:attrNameLst>
                                          <p:attrName>style.visibility</p:attrName>
                                        </p:attrNameLst>
                                      </p:cBhvr>
                                      <p:to>
                                        <p:strVal val="hidden"/>
                                      </p:to>
                                    </p:set>
                                  </p:childTnLst>
                                </p:cTn>
                              </p:par>
                            </p:childTnLst>
                          </p:cTn>
                        </p:par>
                        <p:par>
                          <p:cTn id="31" fill="hold">
                            <p:stCondLst>
                              <p:cond delay="20000"/>
                            </p:stCondLst>
                            <p:childTnLst>
                              <p:par>
                                <p:cTn id="32" presetID="22" presetClass="entr" presetSubtype="1" fill="hold" grpId="0" nodeType="afterEffect">
                                  <p:stCondLst>
                                    <p:cond delay="0"/>
                                  </p:stCondLst>
                                  <p:childTnLst>
                                    <p:set>
                                      <p:cBhvr>
                                        <p:cTn id="33" dur="1" fill="hold">
                                          <p:stCondLst>
                                            <p:cond delay="0"/>
                                          </p:stCondLst>
                                        </p:cTn>
                                        <p:tgtEl>
                                          <p:spTgt spid="217"/>
                                        </p:tgtEl>
                                        <p:attrNameLst>
                                          <p:attrName>style.visibility</p:attrName>
                                        </p:attrNameLst>
                                      </p:cBhvr>
                                      <p:to>
                                        <p:strVal val="visible"/>
                                      </p:to>
                                    </p:set>
                                    <p:animEffect transition="in" filter="wipe(up)">
                                      <p:cBhvr>
                                        <p:cTn id="34" dur="500"/>
                                        <p:tgtEl>
                                          <p:spTgt spid="217"/>
                                        </p:tgtEl>
                                      </p:cBhvr>
                                    </p:animEffect>
                                  </p:childTnLst>
                                </p:cTn>
                              </p:par>
                            </p:childTnLst>
                          </p:cTn>
                        </p:par>
                        <p:par>
                          <p:cTn id="35" fill="hold">
                            <p:stCondLst>
                              <p:cond delay="20500"/>
                            </p:stCondLst>
                            <p:childTnLst>
                              <p:par>
                                <p:cTn id="36" presetID="10" presetClass="exit" presetSubtype="0" fill="hold" grpId="1" nodeType="afterEffect">
                                  <p:stCondLst>
                                    <p:cond delay="9000"/>
                                  </p:stCondLst>
                                  <p:childTnLst>
                                    <p:animEffect transition="out" filter="fade">
                                      <p:cBhvr>
                                        <p:cTn id="37" dur="500"/>
                                        <p:tgtEl>
                                          <p:spTgt spid="217"/>
                                        </p:tgtEl>
                                      </p:cBhvr>
                                    </p:animEffect>
                                    <p:set>
                                      <p:cBhvr>
                                        <p:cTn id="38" dur="1" fill="hold">
                                          <p:stCondLst>
                                            <p:cond delay="499"/>
                                          </p:stCondLst>
                                        </p:cTn>
                                        <p:tgtEl>
                                          <p:spTgt spid="217"/>
                                        </p:tgtEl>
                                        <p:attrNameLst>
                                          <p:attrName>style.visibility</p:attrName>
                                        </p:attrNameLst>
                                      </p:cBhvr>
                                      <p:to>
                                        <p:strVal val="hidden"/>
                                      </p:to>
                                    </p:set>
                                  </p:childTnLst>
                                </p:cTn>
                              </p:par>
                            </p:childTnLst>
                          </p:cTn>
                        </p:par>
                        <p:par>
                          <p:cTn id="39" fill="hold">
                            <p:stCondLst>
                              <p:cond delay="30000"/>
                            </p:stCondLst>
                            <p:childTnLst>
                              <p:par>
                                <p:cTn id="40" presetID="22" presetClass="entr" presetSubtype="1" fill="hold" grpId="0" nodeType="afterEffect">
                                  <p:stCondLst>
                                    <p:cond delay="0"/>
                                  </p:stCondLst>
                                  <p:childTnLst>
                                    <p:set>
                                      <p:cBhvr>
                                        <p:cTn id="41" dur="1" fill="hold">
                                          <p:stCondLst>
                                            <p:cond delay="0"/>
                                          </p:stCondLst>
                                        </p:cTn>
                                        <p:tgtEl>
                                          <p:spTgt spid="218"/>
                                        </p:tgtEl>
                                        <p:attrNameLst>
                                          <p:attrName>style.visibility</p:attrName>
                                        </p:attrNameLst>
                                      </p:cBhvr>
                                      <p:to>
                                        <p:strVal val="visible"/>
                                      </p:to>
                                    </p:set>
                                    <p:animEffect transition="in" filter="wipe(up)">
                                      <p:cBhvr>
                                        <p:cTn id="42" dur="500"/>
                                        <p:tgtEl>
                                          <p:spTgt spid="218"/>
                                        </p:tgtEl>
                                      </p:cBhvr>
                                    </p:animEffect>
                                  </p:childTnLst>
                                </p:cTn>
                              </p:par>
                            </p:childTnLst>
                          </p:cTn>
                        </p:par>
                        <p:par>
                          <p:cTn id="43" fill="hold">
                            <p:stCondLst>
                              <p:cond delay="30500"/>
                            </p:stCondLst>
                            <p:childTnLst>
                              <p:par>
                                <p:cTn id="44" presetID="10" presetClass="exit" presetSubtype="0" fill="hold" grpId="1" nodeType="afterEffect">
                                  <p:stCondLst>
                                    <p:cond delay="9000"/>
                                  </p:stCondLst>
                                  <p:childTnLst>
                                    <p:animEffect transition="out" filter="fade">
                                      <p:cBhvr>
                                        <p:cTn id="45" dur="500"/>
                                        <p:tgtEl>
                                          <p:spTgt spid="218"/>
                                        </p:tgtEl>
                                      </p:cBhvr>
                                    </p:animEffect>
                                    <p:set>
                                      <p:cBhvr>
                                        <p:cTn id="46" dur="1" fill="hold">
                                          <p:stCondLst>
                                            <p:cond delay="499"/>
                                          </p:stCondLst>
                                        </p:cTn>
                                        <p:tgtEl>
                                          <p:spTgt spid="218"/>
                                        </p:tgtEl>
                                        <p:attrNameLst>
                                          <p:attrName>style.visibility</p:attrName>
                                        </p:attrNameLst>
                                      </p:cBhvr>
                                      <p:to>
                                        <p:strVal val="hidden"/>
                                      </p:to>
                                    </p:set>
                                  </p:childTnLst>
                                </p:cTn>
                              </p:par>
                            </p:childTnLst>
                          </p:cTn>
                        </p:par>
                        <p:par>
                          <p:cTn id="47" fill="hold">
                            <p:stCondLst>
                              <p:cond delay="40000"/>
                            </p:stCondLst>
                            <p:childTnLst>
                              <p:par>
                                <p:cTn id="48" presetID="22" presetClass="entr" presetSubtype="1" fill="hold" grpId="0" nodeType="afterEffect">
                                  <p:stCondLst>
                                    <p:cond delay="0"/>
                                  </p:stCondLst>
                                  <p:childTnLst>
                                    <p:set>
                                      <p:cBhvr>
                                        <p:cTn id="49" dur="1" fill="hold">
                                          <p:stCondLst>
                                            <p:cond delay="0"/>
                                          </p:stCondLst>
                                        </p:cTn>
                                        <p:tgtEl>
                                          <p:spTgt spid="219"/>
                                        </p:tgtEl>
                                        <p:attrNameLst>
                                          <p:attrName>style.visibility</p:attrName>
                                        </p:attrNameLst>
                                      </p:cBhvr>
                                      <p:to>
                                        <p:strVal val="visible"/>
                                      </p:to>
                                    </p:set>
                                    <p:animEffect transition="in" filter="wipe(up)">
                                      <p:cBhvr>
                                        <p:cTn id="50" dur="500"/>
                                        <p:tgtEl>
                                          <p:spTgt spid="219"/>
                                        </p:tgtEl>
                                      </p:cBhvr>
                                    </p:animEffect>
                                  </p:childTnLst>
                                </p:cTn>
                              </p:par>
                            </p:childTnLst>
                          </p:cTn>
                        </p:par>
                        <p:par>
                          <p:cTn id="51" fill="hold">
                            <p:stCondLst>
                              <p:cond delay="40500"/>
                            </p:stCondLst>
                            <p:childTnLst>
                              <p:par>
                                <p:cTn id="52" presetID="10" presetClass="exit" presetSubtype="0" fill="hold" grpId="1" nodeType="afterEffect">
                                  <p:stCondLst>
                                    <p:cond delay="9000"/>
                                  </p:stCondLst>
                                  <p:childTnLst>
                                    <p:animEffect transition="out" filter="fade">
                                      <p:cBhvr>
                                        <p:cTn id="53" dur="500"/>
                                        <p:tgtEl>
                                          <p:spTgt spid="219"/>
                                        </p:tgtEl>
                                      </p:cBhvr>
                                    </p:animEffect>
                                    <p:set>
                                      <p:cBhvr>
                                        <p:cTn id="54" dur="1" fill="hold">
                                          <p:stCondLst>
                                            <p:cond delay="499"/>
                                          </p:stCondLst>
                                        </p:cTn>
                                        <p:tgtEl>
                                          <p:spTgt spid="219"/>
                                        </p:tgtEl>
                                        <p:attrNameLst>
                                          <p:attrName>style.visibility</p:attrName>
                                        </p:attrNameLst>
                                      </p:cBhvr>
                                      <p:to>
                                        <p:strVal val="hidden"/>
                                      </p:to>
                                    </p:set>
                                  </p:childTnLst>
                                </p:cTn>
                              </p:par>
                            </p:childTnLst>
                          </p:cTn>
                        </p:par>
                        <p:par>
                          <p:cTn id="55" fill="hold">
                            <p:stCondLst>
                              <p:cond delay="50000"/>
                            </p:stCondLst>
                            <p:childTnLst>
                              <p:par>
                                <p:cTn id="56" presetID="22" presetClass="entr" presetSubtype="1" fill="hold" grpId="0" nodeType="afterEffect">
                                  <p:stCondLst>
                                    <p:cond delay="0"/>
                                  </p:stCondLst>
                                  <p:childTnLst>
                                    <p:set>
                                      <p:cBhvr>
                                        <p:cTn id="57" dur="1" fill="hold">
                                          <p:stCondLst>
                                            <p:cond delay="0"/>
                                          </p:stCondLst>
                                        </p:cTn>
                                        <p:tgtEl>
                                          <p:spTgt spid="220"/>
                                        </p:tgtEl>
                                        <p:attrNameLst>
                                          <p:attrName>style.visibility</p:attrName>
                                        </p:attrNameLst>
                                      </p:cBhvr>
                                      <p:to>
                                        <p:strVal val="visible"/>
                                      </p:to>
                                    </p:set>
                                    <p:animEffect transition="in" filter="wipe(up)">
                                      <p:cBhvr>
                                        <p:cTn id="58" dur="500"/>
                                        <p:tgtEl>
                                          <p:spTgt spid="220"/>
                                        </p:tgtEl>
                                      </p:cBhvr>
                                    </p:animEffect>
                                  </p:childTnLst>
                                </p:cTn>
                              </p:par>
                            </p:childTnLst>
                          </p:cTn>
                        </p:par>
                        <p:par>
                          <p:cTn id="59" fill="hold">
                            <p:stCondLst>
                              <p:cond delay="50500"/>
                            </p:stCondLst>
                            <p:childTnLst>
                              <p:par>
                                <p:cTn id="60" presetID="10" presetClass="exit" presetSubtype="0" fill="hold" grpId="1" nodeType="afterEffect">
                                  <p:stCondLst>
                                    <p:cond delay="9000"/>
                                  </p:stCondLst>
                                  <p:childTnLst>
                                    <p:animEffect transition="out" filter="fade">
                                      <p:cBhvr>
                                        <p:cTn id="61" dur="500"/>
                                        <p:tgtEl>
                                          <p:spTgt spid="220"/>
                                        </p:tgtEl>
                                      </p:cBhvr>
                                    </p:animEffect>
                                    <p:set>
                                      <p:cBhvr>
                                        <p:cTn id="62" dur="1" fill="hold">
                                          <p:stCondLst>
                                            <p:cond delay="499"/>
                                          </p:stCondLst>
                                        </p:cTn>
                                        <p:tgtEl>
                                          <p:spTgt spid="220"/>
                                        </p:tgtEl>
                                        <p:attrNameLst>
                                          <p:attrName>style.visibility</p:attrName>
                                        </p:attrNameLst>
                                      </p:cBhvr>
                                      <p:to>
                                        <p:strVal val="hidden"/>
                                      </p:to>
                                    </p:set>
                                  </p:childTnLst>
                                </p:cTn>
                              </p:par>
                            </p:childTnLst>
                          </p:cTn>
                        </p:par>
                        <p:par>
                          <p:cTn id="63" fill="hold">
                            <p:stCondLst>
                              <p:cond delay="60000"/>
                            </p:stCondLst>
                            <p:childTnLst>
                              <p:par>
                                <p:cTn id="64" presetID="22" presetClass="entr" presetSubtype="1" fill="hold" grpId="0" nodeType="afterEffect">
                                  <p:stCondLst>
                                    <p:cond delay="0"/>
                                  </p:stCondLst>
                                  <p:childTnLst>
                                    <p:set>
                                      <p:cBhvr>
                                        <p:cTn id="65" dur="1" fill="hold">
                                          <p:stCondLst>
                                            <p:cond delay="0"/>
                                          </p:stCondLst>
                                        </p:cTn>
                                        <p:tgtEl>
                                          <p:spTgt spid="221"/>
                                        </p:tgtEl>
                                        <p:attrNameLst>
                                          <p:attrName>style.visibility</p:attrName>
                                        </p:attrNameLst>
                                      </p:cBhvr>
                                      <p:to>
                                        <p:strVal val="visible"/>
                                      </p:to>
                                    </p:set>
                                    <p:animEffect transition="in" filter="wipe(up)">
                                      <p:cBhvr>
                                        <p:cTn id="66" dur="500"/>
                                        <p:tgtEl>
                                          <p:spTgt spid="221"/>
                                        </p:tgtEl>
                                      </p:cBhvr>
                                    </p:animEffect>
                                  </p:childTnLst>
                                </p:cTn>
                              </p:par>
                            </p:childTnLst>
                          </p:cTn>
                        </p:par>
                        <p:par>
                          <p:cTn id="67" fill="hold">
                            <p:stCondLst>
                              <p:cond delay="60500"/>
                            </p:stCondLst>
                            <p:childTnLst>
                              <p:par>
                                <p:cTn id="68" presetID="10" presetClass="exit" presetSubtype="0" fill="hold" grpId="1" nodeType="afterEffect">
                                  <p:stCondLst>
                                    <p:cond delay="9000"/>
                                  </p:stCondLst>
                                  <p:childTnLst>
                                    <p:animEffect transition="out" filter="fade">
                                      <p:cBhvr>
                                        <p:cTn id="69" dur="500"/>
                                        <p:tgtEl>
                                          <p:spTgt spid="221"/>
                                        </p:tgtEl>
                                      </p:cBhvr>
                                    </p:animEffect>
                                    <p:set>
                                      <p:cBhvr>
                                        <p:cTn id="70" dur="1" fill="hold">
                                          <p:stCondLst>
                                            <p:cond delay="499"/>
                                          </p:stCondLst>
                                        </p:cTn>
                                        <p:tgtEl>
                                          <p:spTgt spid="221"/>
                                        </p:tgtEl>
                                        <p:attrNameLst>
                                          <p:attrName>style.visibility</p:attrName>
                                        </p:attrNameLst>
                                      </p:cBhvr>
                                      <p:to>
                                        <p:strVal val="hidden"/>
                                      </p:to>
                                    </p:set>
                                  </p:childTnLst>
                                </p:cTn>
                              </p:par>
                              <p:par>
                                <p:cTn id="71" presetID="10" presetClass="exit" presetSubtype="0" fill="hold" grpId="1" nodeType="withEffect">
                                  <p:stCondLst>
                                    <p:cond delay="9000"/>
                                  </p:stCondLst>
                                  <p:childTnLst>
                                    <p:animEffect transition="out" filter="fade">
                                      <p:cBhvr>
                                        <p:cTn id="72" dur="500"/>
                                        <p:tgtEl>
                                          <p:spTgt spid="204"/>
                                        </p:tgtEl>
                                      </p:cBhvr>
                                    </p:animEffect>
                                    <p:set>
                                      <p:cBhvr>
                                        <p:cTn id="73" dur="1" fill="hold">
                                          <p:stCondLst>
                                            <p:cond delay="499"/>
                                          </p:stCondLst>
                                        </p:cTn>
                                        <p:tgtEl>
                                          <p:spTgt spid="204"/>
                                        </p:tgtEl>
                                        <p:attrNameLst>
                                          <p:attrName>style.visibility</p:attrName>
                                        </p:attrNameLst>
                                      </p:cBhvr>
                                      <p:to>
                                        <p:strVal val="hidden"/>
                                      </p:to>
                                    </p:set>
                                  </p:childTnLst>
                                </p:cTn>
                              </p:par>
                            </p:childTnLst>
                          </p:cTn>
                        </p:par>
                        <p:par>
                          <p:cTn id="74" fill="hold">
                            <p:stCondLst>
                              <p:cond delay="70000"/>
                            </p:stCondLst>
                            <p:childTnLst>
                              <p:par>
                                <p:cTn id="75" presetID="22" presetClass="entr" presetSubtype="1" fill="hold" grpId="0" nodeType="afterEffect">
                                  <p:stCondLst>
                                    <p:cond delay="0"/>
                                  </p:stCondLst>
                                  <p:childTnLst>
                                    <p:set>
                                      <p:cBhvr>
                                        <p:cTn id="76" dur="1" fill="hold">
                                          <p:stCondLst>
                                            <p:cond delay="0"/>
                                          </p:stCondLst>
                                        </p:cTn>
                                        <p:tgtEl>
                                          <p:spTgt spid="222"/>
                                        </p:tgtEl>
                                        <p:attrNameLst>
                                          <p:attrName>style.visibility</p:attrName>
                                        </p:attrNameLst>
                                      </p:cBhvr>
                                      <p:to>
                                        <p:strVal val="visible"/>
                                      </p:to>
                                    </p:set>
                                    <p:animEffect transition="in" filter="wipe(up)">
                                      <p:cBhvr>
                                        <p:cTn id="77" dur="500"/>
                                        <p:tgtEl>
                                          <p:spTgt spid="222"/>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198"/>
                                        </p:tgtEl>
                                        <p:attrNameLst>
                                          <p:attrName>style.visibility</p:attrName>
                                        </p:attrNameLst>
                                      </p:cBhvr>
                                      <p:to>
                                        <p:strVal val="visible"/>
                                      </p:to>
                                    </p:set>
                                    <p:animEffect transition="in" filter="wipe(up)">
                                      <p:cBhvr>
                                        <p:cTn id="80" dur="500"/>
                                        <p:tgtEl>
                                          <p:spTgt spid="198"/>
                                        </p:tgtEl>
                                      </p:cBhvr>
                                    </p:animEffect>
                                  </p:childTnLst>
                                </p:cTn>
                              </p:par>
                            </p:childTnLst>
                          </p:cTn>
                        </p:par>
                        <p:par>
                          <p:cTn id="81" fill="hold">
                            <p:stCondLst>
                              <p:cond delay="70500"/>
                            </p:stCondLst>
                            <p:childTnLst>
                              <p:par>
                                <p:cTn id="82" presetID="10" presetClass="exit" presetSubtype="0" fill="hold" grpId="1" nodeType="afterEffect">
                                  <p:stCondLst>
                                    <p:cond delay="9000"/>
                                  </p:stCondLst>
                                  <p:childTnLst>
                                    <p:animEffect transition="out" filter="fade">
                                      <p:cBhvr>
                                        <p:cTn id="83" dur="500"/>
                                        <p:tgtEl>
                                          <p:spTgt spid="198"/>
                                        </p:tgtEl>
                                      </p:cBhvr>
                                    </p:animEffect>
                                    <p:set>
                                      <p:cBhvr>
                                        <p:cTn id="84" dur="1" fill="hold">
                                          <p:stCondLst>
                                            <p:cond delay="499"/>
                                          </p:stCondLst>
                                        </p:cTn>
                                        <p:tgtEl>
                                          <p:spTgt spid="198"/>
                                        </p:tgtEl>
                                        <p:attrNameLst>
                                          <p:attrName>style.visibility</p:attrName>
                                        </p:attrNameLst>
                                      </p:cBhvr>
                                      <p:to>
                                        <p:strVal val="hidden"/>
                                      </p:to>
                                    </p:set>
                                  </p:childTnLst>
                                </p:cTn>
                              </p:par>
                            </p:childTnLst>
                          </p:cTn>
                        </p:par>
                        <p:par>
                          <p:cTn id="85" fill="hold">
                            <p:stCondLst>
                              <p:cond delay="80000"/>
                            </p:stCondLst>
                            <p:childTnLst>
                              <p:par>
                                <p:cTn id="86" presetID="22" presetClass="entr" presetSubtype="1" fill="hold" grpId="0" nodeType="afterEffect">
                                  <p:stCondLst>
                                    <p:cond delay="0"/>
                                  </p:stCondLst>
                                  <p:childTnLst>
                                    <p:set>
                                      <p:cBhvr>
                                        <p:cTn id="87" dur="1" fill="hold">
                                          <p:stCondLst>
                                            <p:cond delay="0"/>
                                          </p:stCondLst>
                                        </p:cTn>
                                        <p:tgtEl>
                                          <p:spTgt spid="199"/>
                                        </p:tgtEl>
                                        <p:attrNameLst>
                                          <p:attrName>style.visibility</p:attrName>
                                        </p:attrNameLst>
                                      </p:cBhvr>
                                      <p:to>
                                        <p:strVal val="visible"/>
                                      </p:to>
                                    </p:set>
                                    <p:animEffect transition="in" filter="wipe(up)">
                                      <p:cBhvr>
                                        <p:cTn id="88" dur="500"/>
                                        <p:tgtEl>
                                          <p:spTgt spid="199"/>
                                        </p:tgtEl>
                                      </p:cBhvr>
                                    </p:animEffect>
                                  </p:childTnLst>
                                </p:cTn>
                              </p:par>
                            </p:childTnLst>
                          </p:cTn>
                        </p:par>
                        <p:par>
                          <p:cTn id="89" fill="hold">
                            <p:stCondLst>
                              <p:cond delay="80500"/>
                            </p:stCondLst>
                            <p:childTnLst>
                              <p:par>
                                <p:cTn id="90" presetID="10" presetClass="exit" presetSubtype="0" fill="hold" grpId="1" nodeType="afterEffect">
                                  <p:stCondLst>
                                    <p:cond delay="9000"/>
                                  </p:stCondLst>
                                  <p:childTnLst>
                                    <p:animEffect transition="out" filter="fade">
                                      <p:cBhvr>
                                        <p:cTn id="91" dur="500"/>
                                        <p:tgtEl>
                                          <p:spTgt spid="199"/>
                                        </p:tgtEl>
                                      </p:cBhvr>
                                    </p:animEffect>
                                    <p:set>
                                      <p:cBhvr>
                                        <p:cTn id="92" dur="1" fill="hold">
                                          <p:stCondLst>
                                            <p:cond delay="499"/>
                                          </p:stCondLst>
                                        </p:cTn>
                                        <p:tgtEl>
                                          <p:spTgt spid="199"/>
                                        </p:tgtEl>
                                        <p:attrNameLst>
                                          <p:attrName>style.visibility</p:attrName>
                                        </p:attrNameLst>
                                      </p:cBhvr>
                                      <p:to>
                                        <p:strVal val="hidden"/>
                                      </p:to>
                                    </p:set>
                                  </p:childTnLst>
                                </p:cTn>
                              </p:par>
                            </p:childTnLst>
                          </p:cTn>
                        </p:par>
                        <p:par>
                          <p:cTn id="93" fill="hold">
                            <p:stCondLst>
                              <p:cond delay="90000"/>
                            </p:stCondLst>
                            <p:childTnLst>
                              <p:par>
                                <p:cTn id="94" presetID="22" presetClass="entr" presetSubtype="1" fill="hold" grpId="0" nodeType="afterEffect">
                                  <p:stCondLst>
                                    <p:cond delay="0"/>
                                  </p:stCondLst>
                                  <p:childTnLst>
                                    <p:set>
                                      <p:cBhvr>
                                        <p:cTn id="95" dur="1" fill="hold">
                                          <p:stCondLst>
                                            <p:cond delay="0"/>
                                          </p:stCondLst>
                                        </p:cTn>
                                        <p:tgtEl>
                                          <p:spTgt spid="200"/>
                                        </p:tgtEl>
                                        <p:attrNameLst>
                                          <p:attrName>style.visibility</p:attrName>
                                        </p:attrNameLst>
                                      </p:cBhvr>
                                      <p:to>
                                        <p:strVal val="visible"/>
                                      </p:to>
                                    </p:set>
                                    <p:animEffect transition="in" filter="wipe(up)">
                                      <p:cBhvr>
                                        <p:cTn id="96" dur="500"/>
                                        <p:tgtEl>
                                          <p:spTgt spid="200"/>
                                        </p:tgtEl>
                                      </p:cBhvr>
                                    </p:animEffect>
                                  </p:childTnLst>
                                </p:cTn>
                              </p:par>
                            </p:childTnLst>
                          </p:cTn>
                        </p:par>
                        <p:par>
                          <p:cTn id="97" fill="hold">
                            <p:stCondLst>
                              <p:cond delay="90500"/>
                            </p:stCondLst>
                            <p:childTnLst>
                              <p:par>
                                <p:cTn id="98" presetID="10" presetClass="exit" presetSubtype="0" fill="hold" grpId="1" nodeType="afterEffect">
                                  <p:stCondLst>
                                    <p:cond delay="9000"/>
                                  </p:stCondLst>
                                  <p:childTnLst>
                                    <p:animEffect transition="out" filter="fade">
                                      <p:cBhvr>
                                        <p:cTn id="99" dur="500"/>
                                        <p:tgtEl>
                                          <p:spTgt spid="200"/>
                                        </p:tgtEl>
                                      </p:cBhvr>
                                    </p:animEffect>
                                    <p:set>
                                      <p:cBhvr>
                                        <p:cTn id="100" dur="1" fill="hold">
                                          <p:stCondLst>
                                            <p:cond delay="499"/>
                                          </p:stCondLst>
                                        </p:cTn>
                                        <p:tgtEl>
                                          <p:spTgt spid="200"/>
                                        </p:tgtEl>
                                        <p:attrNameLst>
                                          <p:attrName>style.visibility</p:attrName>
                                        </p:attrNameLst>
                                      </p:cBhvr>
                                      <p:to>
                                        <p:strVal val="hidden"/>
                                      </p:to>
                                    </p:set>
                                  </p:childTnLst>
                                </p:cTn>
                              </p:par>
                            </p:childTnLst>
                          </p:cTn>
                        </p:par>
                        <p:par>
                          <p:cTn id="101" fill="hold">
                            <p:stCondLst>
                              <p:cond delay="100000"/>
                            </p:stCondLst>
                            <p:childTnLst>
                              <p:par>
                                <p:cTn id="102" presetID="22" presetClass="entr" presetSubtype="1" fill="hold" grpId="0" nodeType="afterEffect">
                                  <p:stCondLst>
                                    <p:cond delay="0"/>
                                  </p:stCondLst>
                                  <p:childTnLst>
                                    <p:set>
                                      <p:cBhvr>
                                        <p:cTn id="103" dur="1" fill="hold">
                                          <p:stCondLst>
                                            <p:cond delay="0"/>
                                          </p:stCondLst>
                                        </p:cTn>
                                        <p:tgtEl>
                                          <p:spTgt spid="201"/>
                                        </p:tgtEl>
                                        <p:attrNameLst>
                                          <p:attrName>style.visibility</p:attrName>
                                        </p:attrNameLst>
                                      </p:cBhvr>
                                      <p:to>
                                        <p:strVal val="visible"/>
                                      </p:to>
                                    </p:set>
                                    <p:animEffect transition="in" filter="wipe(up)">
                                      <p:cBhvr>
                                        <p:cTn id="104" dur="500"/>
                                        <p:tgtEl>
                                          <p:spTgt spid="201"/>
                                        </p:tgtEl>
                                      </p:cBhvr>
                                    </p:animEffect>
                                  </p:childTnLst>
                                </p:cTn>
                              </p:par>
                            </p:childTnLst>
                          </p:cTn>
                        </p:par>
                        <p:par>
                          <p:cTn id="105" fill="hold">
                            <p:stCondLst>
                              <p:cond delay="100500"/>
                            </p:stCondLst>
                            <p:childTnLst>
                              <p:par>
                                <p:cTn id="106" presetID="10" presetClass="exit" presetSubtype="0" fill="hold" grpId="1" nodeType="afterEffect">
                                  <p:stCondLst>
                                    <p:cond delay="9000"/>
                                  </p:stCondLst>
                                  <p:childTnLst>
                                    <p:animEffect transition="out" filter="fade">
                                      <p:cBhvr>
                                        <p:cTn id="107" dur="500"/>
                                        <p:tgtEl>
                                          <p:spTgt spid="201"/>
                                        </p:tgtEl>
                                      </p:cBhvr>
                                    </p:animEffect>
                                    <p:set>
                                      <p:cBhvr>
                                        <p:cTn id="108" dur="1" fill="hold">
                                          <p:stCondLst>
                                            <p:cond delay="499"/>
                                          </p:stCondLst>
                                        </p:cTn>
                                        <p:tgtEl>
                                          <p:spTgt spid="201"/>
                                        </p:tgtEl>
                                        <p:attrNameLst>
                                          <p:attrName>style.visibility</p:attrName>
                                        </p:attrNameLst>
                                      </p:cBhvr>
                                      <p:to>
                                        <p:strVal val="hidden"/>
                                      </p:to>
                                    </p:set>
                                  </p:childTnLst>
                                </p:cTn>
                              </p:par>
                            </p:childTnLst>
                          </p:cTn>
                        </p:par>
                        <p:par>
                          <p:cTn id="109" fill="hold">
                            <p:stCondLst>
                              <p:cond delay="110000"/>
                            </p:stCondLst>
                            <p:childTnLst>
                              <p:par>
                                <p:cTn id="110" presetID="22" presetClass="entr" presetSubtype="1" fill="hold" grpId="0" nodeType="afterEffect">
                                  <p:stCondLst>
                                    <p:cond delay="0"/>
                                  </p:stCondLst>
                                  <p:childTnLst>
                                    <p:set>
                                      <p:cBhvr>
                                        <p:cTn id="111" dur="1" fill="hold">
                                          <p:stCondLst>
                                            <p:cond delay="0"/>
                                          </p:stCondLst>
                                        </p:cTn>
                                        <p:tgtEl>
                                          <p:spTgt spid="202"/>
                                        </p:tgtEl>
                                        <p:attrNameLst>
                                          <p:attrName>style.visibility</p:attrName>
                                        </p:attrNameLst>
                                      </p:cBhvr>
                                      <p:to>
                                        <p:strVal val="visible"/>
                                      </p:to>
                                    </p:set>
                                    <p:animEffect transition="in" filter="wipe(up)">
                                      <p:cBhvr>
                                        <p:cTn id="112" dur="500"/>
                                        <p:tgtEl>
                                          <p:spTgt spid="202"/>
                                        </p:tgtEl>
                                      </p:cBhvr>
                                    </p:animEffect>
                                  </p:childTnLst>
                                </p:cTn>
                              </p:par>
                            </p:childTnLst>
                          </p:cTn>
                        </p:par>
                        <p:par>
                          <p:cTn id="113" fill="hold">
                            <p:stCondLst>
                              <p:cond delay="110500"/>
                            </p:stCondLst>
                            <p:childTnLst>
                              <p:par>
                                <p:cTn id="114" presetID="10" presetClass="exit" presetSubtype="0" fill="hold" grpId="1" nodeType="afterEffect">
                                  <p:stCondLst>
                                    <p:cond delay="9000"/>
                                  </p:stCondLst>
                                  <p:childTnLst>
                                    <p:animEffect transition="out" filter="fade">
                                      <p:cBhvr>
                                        <p:cTn id="115" dur="500"/>
                                        <p:tgtEl>
                                          <p:spTgt spid="202"/>
                                        </p:tgtEl>
                                      </p:cBhvr>
                                    </p:animEffect>
                                    <p:set>
                                      <p:cBhvr>
                                        <p:cTn id="116" dur="1" fill="hold">
                                          <p:stCondLst>
                                            <p:cond delay="499"/>
                                          </p:stCondLst>
                                        </p:cTn>
                                        <p:tgtEl>
                                          <p:spTgt spid="202"/>
                                        </p:tgtEl>
                                        <p:attrNameLst>
                                          <p:attrName>style.visibility</p:attrName>
                                        </p:attrNameLst>
                                      </p:cBhvr>
                                      <p:to>
                                        <p:strVal val="hidden"/>
                                      </p:to>
                                    </p:set>
                                  </p:childTnLst>
                                </p:cTn>
                              </p:par>
                            </p:childTnLst>
                          </p:cTn>
                        </p:par>
                        <p:par>
                          <p:cTn id="117" fill="hold">
                            <p:stCondLst>
                              <p:cond delay="120000"/>
                            </p:stCondLst>
                            <p:childTnLst>
                              <p:par>
                                <p:cTn id="118" presetID="22" presetClass="entr" presetSubtype="1" fill="hold" grpId="0" nodeType="afterEffect">
                                  <p:stCondLst>
                                    <p:cond delay="0"/>
                                  </p:stCondLst>
                                  <p:childTnLst>
                                    <p:set>
                                      <p:cBhvr>
                                        <p:cTn id="119" dur="1" fill="hold">
                                          <p:stCondLst>
                                            <p:cond delay="0"/>
                                          </p:stCondLst>
                                        </p:cTn>
                                        <p:tgtEl>
                                          <p:spTgt spid="213"/>
                                        </p:tgtEl>
                                        <p:attrNameLst>
                                          <p:attrName>style.visibility</p:attrName>
                                        </p:attrNameLst>
                                      </p:cBhvr>
                                      <p:to>
                                        <p:strVal val="visible"/>
                                      </p:to>
                                    </p:set>
                                    <p:animEffect transition="in" filter="wipe(up)">
                                      <p:cBhvr>
                                        <p:cTn id="120" dur="500"/>
                                        <p:tgtEl>
                                          <p:spTgt spid="213"/>
                                        </p:tgtEl>
                                      </p:cBhvr>
                                    </p:animEffect>
                                  </p:childTnLst>
                                </p:cTn>
                              </p:par>
                            </p:childTnLst>
                          </p:cTn>
                        </p:par>
                        <p:par>
                          <p:cTn id="121" fill="hold">
                            <p:stCondLst>
                              <p:cond delay="120500"/>
                            </p:stCondLst>
                            <p:childTnLst>
                              <p:par>
                                <p:cTn id="122" presetID="10" presetClass="exit" presetSubtype="0" fill="hold" grpId="1" nodeType="afterEffect">
                                  <p:stCondLst>
                                    <p:cond delay="9000"/>
                                  </p:stCondLst>
                                  <p:childTnLst>
                                    <p:animEffect transition="out" filter="fade">
                                      <p:cBhvr>
                                        <p:cTn id="123" dur="500"/>
                                        <p:tgtEl>
                                          <p:spTgt spid="213"/>
                                        </p:tgtEl>
                                      </p:cBhvr>
                                    </p:animEffect>
                                    <p:set>
                                      <p:cBhvr>
                                        <p:cTn id="124" dur="1" fill="hold">
                                          <p:stCondLst>
                                            <p:cond delay="499"/>
                                          </p:stCondLst>
                                        </p:cTn>
                                        <p:tgtEl>
                                          <p:spTgt spid="213"/>
                                        </p:tgtEl>
                                        <p:attrNameLst>
                                          <p:attrName>style.visibility</p:attrName>
                                        </p:attrNameLst>
                                      </p:cBhvr>
                                      <p:to>
                                        <p:strVal val="hidden"/>
                                      </p:to>
                                    </p:set>
                                  </p:childTnLst>
                                </p:cTn>
                              </p:par>
                              <p:par>
                                <p:cTn id="125" presetID="10" presetClass="exit" presetSubtype="0" fill="hold" grpId="1" nodeType="withEffect">
                                  <p:stCondLst>
                                    <p:cond delay="9000"/>
                                  </p:stCondLst>
                                  <p:childTnLst>
                                    <p:animEffect transition="out" filter="fade">
                                      <p:cBhvr>
                                        <p:cTn id="126" dur="500"/>
                                        <p:tgtEl>
                                          <p:spTgt spid="222"/>
                                        </p:tgtEl>
                                      </p:cBhvr>
                                    </p:animEffect>
                                    <p:set>
                                      <p:cBhvr>
                                        <p:cTn id="127" dur="1" fill="hold">
                                          <p:stCondLst>
                                            <p:cond delay="499"/>
                                          </p:stCondLst>
                                        </p:cTn>
                                        <p:tgtEl>
                                          <p:spTgt spid="222"/>
                                        </p:tgtEl>
                                        <p:attrNameLst>
                                          <p:attrName>style.visibility</p:attrName>
                                        </p:attrNameLst>
                                      </p:cBhvr>
                                      <p:to>
                                        <p:strVal val="hidden"/>
                                      </p:to>
                                    </p:set>
                                  </p:childTnLst>
                                </p:cTn>
                              </p:par>
                            </p:childTnLst>
                          </p:cTn>
                        </p:par>
                        <p:par>
                          <p:cTn id="128" fill="hold">
                            <p:stCondLst>
                              <p:cond delay="130000"/>
                            </p:stCondLst>
                            <p:childTnLst>
                              <p:par>
                                <p:cTn id="129" presetID="22" presetClass="entr" presetSubtype="1" fill="hold" grpId="0" nodeType="afterEffect">
                                  <p:stCondLst>
                                    <p:cond delay="0"/>
                                  </p:stCondLst>
                                  <p:childTnLst>
                                    <p:set>
                                      <p:cBhvr>
                                        <p:cTn id="130" dur="1" fill="hold">
                                          <p:stCondLst>
                                            <p:cond delay="0"/>
                                          </p:stCondLst>
                                        </p:cTn>
                                        <p:tgtEl>
                                          <p:spTgt spid="205"/>
                                        </p:tgtEl>
                                        <p:attrNameLst>
                                          <p:attrName>style.visibility</p:attrName>
                                        </p:attrNameLst>
                                      </p:cBhvr>
                                      <p:to>
                                        <p:strVal val="visible"/>
                                      </p:to>
                                    </p:set>
                                    <p:animEffect transition="in" filter="wipe(up)">
                                      <p:cBhvr>
                                        <p:cTn id="131" dur="500"/>
                                        <p:tgtEl>
                                          <p:spTgt spid="205"/>
                                        </p:tgtEl>
                                      </p:cBhvr>
                                    </p:animEffect>
                                  </p:childTnLst>
                                </p:cTn>
                              </p:par>
                              <p:par>
                                <p:cTn id="132" presetID="22" presetClass="entr" presetSubtype="1" fill="hold" grpId="0" nodeType="withEffect">
                                  <p:stCondLst>
                                    <p:cond delay="0"/>
                                  </p:stCondLst>
                                  <p:childTnLst>
                                    <p:set>
                                      <p:cBhvr>
                                        <p:cTn id="133" dur="1" fill="hold">
                                          <p:stCondLst>
                                            <p:cond delay="0"/>
                                          </p:stCondLst>
                                        </p:cTn>
                                        <p:tgtEl>
                                          <p:spTgt spid="206"/>
                                        </p:tgtEl>
                                        <p:attrNameLst>
                                          <p:attrName>style.visibility</p:attrName>
                                        </p:attrNameLst>
                                      </p:cBhvr>
                                      <p:to>
                                        <p:strVal val="visible"/>
                                      </p:to>
                                    </p:set>
                                    <p:animEffect transition="in" filter="wipe(up)">
                                      <p:cBhvr>
                                        <p:cTn id="134" dur="500"/>
                                        <p:tgtEl>
                                          <p:spTgt spid="206"/>
                                        </p:tgtEl>
                                      </p:cBhvr>
                                    </p:animEffect>
                                  </p:childTnLst>
                                </p:cTn>
                              </p:par>
                            </p:childTnLst>
                          </p:cTn>
                        </p:par>
                        <p:par>
                          <p:cTn id="135" fill="hold">
                            <p:stCondLst>
                              <p:cond delay="130500"/>
                            </p:stCondLst>
                            <p:childTnLst>
                              <p:par>
                                <p:cTn id="136" presetID="10" presetClass="exit" presetSubtype="0" fill="hold" grpId="1" nodeType="afterEffect">
                                  <p:stCondLst>
                                    <p:cond delay="9000"/>
                                  </p:stCondLst>
                                  <p:childTnLst>
                                    <p:animEffect transition="out" filter="fade">
                                      <p:cBhvr>
                                        <p:cTn id="137" dur="500"/>
                                        <p:tgtEl>
                                          <p:spTgt spid="206"/>
                                        </p:tgtEl>
                                      </p:cBhvr>
                                    </p:animEffect>
                                    <p:set>
                                      <p:cBhvr>
                                        <p:cTn id="138" dur="1" fill="hold">
                                          <p:stCondLst>
                                            <p:cond delay="499"/>
                                          </p:stCondLst>
                                        </p:cTn>
                                        <p:tgtEl>
                                          <p:spTgt spid="206"/>
                                        </p:tgtEl>
                                        <p:attrNameLst>
                                          <p:attrName>style.visibility</p:attrName>
                                        </p:attrNameLst>
                                      </p:cBhvr>
                                      <p:to>
                                        <p:strVal val="hidden"/>
                                      </p:to>
                                    </p:set>
                                  </p:childTnLst>
                                </p:cTn>
                              </p:par>
                            </p:childTnLst>
                          </p:cTn>
                        </p:par>
                        <p:par>
                          <p:cTn id="139" fill="hold">
                            <p:stCondLst>
                              <p:cond delay="140000"/>
                            </p:stCondLst>
                            <p:childTnLst>
                              <p:par>
                                <p:cTn id="140" presetID="22" presetClass="entr" presetSubtype="1" fill="hold" grpId="0" nodeType="afterEffect">
                                  <p:stCondLst>
                                    <p:cond delay="0"/>
                                  </p:stCondLst>
                                  <p:childTnLst>
                                    <p:set>
                                      <p:cBhvr>
                                        <p:cTn id="141" dur="1" fill="hold">
                                          <p:stCondLst>
                                            <p:cond delay="0"/>
                                          </p:stCondLst>
                                        </p:cTn>
                                        <p:tgtEl>
                                          <p:spTgt spid="207"/>
                                        </p:tgtEl>
                                        <p:attrNameLst>
                                          <p:attrName>style.visibility</p:attrName>
                                        </p:attrNameLst>
                                      </p:cBhvr>
                                      <p:to>
                                        <p:strVal val="visible"/>
                                      </p:to>
                                    </p:set>
                                    <p:animEffect transition="in" filter="wipe(up)">
                                      <p:cBhvr>
                                        <p:cTn id="142" dur="500"/>
                                        <p:tgtEl>
                                          <p:spTgt spid="207"/>
                                        </p:tgtEl>
                                      </p:cBhvr>
                                    </p:animEffect>
                                  </p:childTnLst>
                                </p:cTn>
                              </p:par>
                            </p:childTnLst>
                          </p:cTn>
                        </p:par>
                        <p:par>
                          <p:cTn id="143" fill="hold">
                            <p:stCondLst>
                              <p:cond delay="140500"/>
                            </p:stCondLst>
                            <p:childTnLst>
                              <p:par>
                                <p:cTn id="144" presetID="10" presetClass="exit" presetSubtype="0" fill="hold" grpId="1" nodeType="afterEffect">
                                  <p:stCondLst>
                                    <p:cond delay="9000"/>
                                  </p:stCondLst>
                                  <p:childTnLst>
                                    <p:animEffect transition="out" filter="fade">
                                      <p:cBhvr>
                                        <p:cTn id="145" dur="500"/>
                                        <p:tgtEl>
                                          <p:spTgt spid="207"/>
                                        </p:tgtEl>
                                      </p:cBhvr>
                                    </p:animEffect>
                                    <p:set>
                                      <p:cBhvr>
                                        <p:cTn id="146" dur="1" fill="hold">
                                          <p:stCondLst>
                                            <p:cond delay="499"/>
                                          </p:stCondLst>
                                        </p:cTn>
                                        <p:tgtEl>
                                          <p:spTgt spid="207"/>
                                        </p:tgtEl>
                                        <p:attrNameLst>
                                          <p:attrName>style.visibility</p:attrName>
                                        </p:attrNameLst>
                                      </p:cBhvr>
                                      <p:to>
                                        <p:strVal val="hidden"/>
                                      </p:to>
                                    </p:set>
                                  </p:childTnLst>
                                </p:cTn>
                              </p:par>
                            </p:childTnLst>
                          </p:cTn>
                        </p:par>
                        <p:par>
                          <p:cTn id="147" fill="hold">
                            <p:stCondLst>
                              <p:cond delay="150000"/>
                            </p:stCondLst>
                            <p:childTnLst>
                              <p:par>
                                <p:cTn id="148" presetID="22" presetClass="entr" presetSubtype="1" fill="hold" grpId="0" nodeType="afterEffect">
                                  <p:stCondLst>
                                    <p:cond delay="0"/>
                                  </p:stCondLst>
                                  <p:childTnLst>
                                    <p:set>
                                      <p:cBhvr>
                                        <p:cTn id="149" dur="1" fill="hold">
                                          <p:stCondLst>
                                            <p:cond delay="0"/>
                                          </p:stCondLst>
                                        </p:cTn>
                                        <p:tgtEl>
                                          <p:spTgt spid="208"/>
                                        </p:tgtEl>
                                        <p:attrNameLst>
                                          <p:attrName>style.visibility</p:attrName>
                                        </p:attrNameLst>
                                      </p:cBhvr>
                                      <p:to>
                                        <p:strVal val="visible"/>
                                      </p:to>
                                    </p:set>
                                    <p:animEffect transition="in" filter="wipe(up)">
                                      <p:cBhvr>
                                        <p:cTn id="150" dur="500"/>
                                        <p:tgtEl>
                                          <p:spTgt spid="208"/>
                                        </p:tgtEl>
                                      </p:cBhvr>
                                    </p:animEffect>
                                  </p:childTnLst>
                                </p:cTn>
                              </p:par>
                            </p:childTnLst>
                          </p:cTn>
                        </p:par>
                        <p:par>
                          <p:cTn id="151" fill="hold">
                            <p:stCondLst>
                              <p:cond delay="150500"/>
                            </p:stCondLst>
                            <p:childTnLst>
                              <p:par>
                                <p:cTn id="152" presetID="10" presetClass="exit" presetSubtype="0" fill="hold" grpId="1" nodeType="afterEffect">
                                  <p:stCondLst>
                                    <p:cond delay="9000"/>
                                  </p:stCondLst>
                                  <p:childTnLst>
                                    <p:animEffect transition="out" filter="fade">
                                      <p:cBhvr>
                                        <p:cTn id="153" dur="500"/>
                                        <p:tgtEl>
                                          <p:spTgt spid="208"/>
                                        </p:tgtEl>
                                      </p:cBhvr>
                                    </p:animEffect>
                                    <p:set>
                                      <p:cBhvr>
                                        <p:cTn id="154" dur="1" fill="hold">
                                          <p:stCondLst>
                                            <p:cond delay="499"/>
                                          </p:stCondLst>
                                        </p:cTn>
                                        <p:tgtEl>
                                          <p:spTgt spid="208"/>
                                        </p:tgtEl>
                                        <p:attrNameLst>
                                          <p:attrName>style.visibility</p:attrName>
                                        </p:attrNameLst>
                                      </p:cBhvr>
                                      <p:to>
                                        <p:strVal val="hidden"/>
                                      </p:to>
                                    </p:set>
                                  </p:childTnLst>
                                </p:cTn>
                              </p:par>
                            </p:childTnLst>
                          </p:cTn>
                        </p:par>
                        <p:par>
                          <p:cTn id="155" fill="hold">
                            <p:stCondLst>
                              <p:cond delay="160000"/>
                            </p:stCondLst>
                            <p:childTnLst>
                              <p:par>
                                <p:cTn id="156" presetID="22" presetClass="entr" presetSubtype="1" fill="hold" grpId="0" nodeType="afterEffect">
                                  <p:stCondLst>
                                    <p:cond delay="0"/>
                                  </p:stCondLst>
                                  <p:childTnLst>
                                    <p:set>
                                      <p:cBhvr>
                                        <p:cTn id="157" dur="1" fill="hold">
                                          <p:stCondLst>
                                            <p:cond delay="0"/>
                                          </p:stCondLst>
                                        </p:cTn>
                                        <p:tgtEl>
                                          <p:spTgt spid="209"/>
                                        </p:tgtEl>
                                        <p:attrNameLst>
                                          <p:attrName>style.visibility</p:attrName>
                                        </p:attrNameLst>
                                      </p:cBhvr>
                                      <p:to>
                                        <p:strVal val="visible"/>
                                      </p:to>
                                    </p:set>
                                    <p:animEffect transition="in" filter="wipe(up)">
                                      <p:cBhvr>
                                        <p:cTn id="158" dur="500"/>
                                        <p:tgtEl>
                                          <p:spTgt spid="209"/>
                                        </p:tgtEl>
                                      </p:cBhvr>
                                    </p:animEffect>
                                  </p:childTnLst>
                                </p:cTn>
                              </p:par>
                            </p:childTnLst>
                          </p:cTn>
                        </p:par>
                        <p:par>
                          <p:cTn id="159" fill="hold">
                            <p:stCondLst>
                              <p:cond delay="160500"/>
                            </p:stCondLst>
                            <p:childTnLst>
                              <p:par>
                                <p:cTn id="160" presetID="10" presetClass="exit" presetSubtype="0" fill="hold" grpId="1" nodeType="afterEffect">
                                  <p:stCondLst>
                                    <p:cond delay="9000"/>
                                  </p:stCondLst>
                                  <p:childTnLst>
                                    <p:animEffect transition="out" filter="fade">
                                      <p:cBhvr>
                                        <p:cTn id="161" dur="500"/>
                                        <p:tgtEl>
                                          <p:spTgt spid="209"/>
                                        </p:tgtEl>
                                      </p:cBhvr>
                                    </p:animEffect>
                                    <p:set>
                                      <p:cBhvr>
                                        <p:cTn id="162" dur="1" fill="hold">
                                          <p:stCondLst>
                                            <p:cond delay="499"/>
                                          </p:stCondLst>
                                        </p:cTn>
                                        <p:tgtEl>
                                          <p:spTgt spid="209"/>
                                        </p:tgtEl>
                                        <p:attrNameLst>
                                          <p:attrName>style.visibility</p:attrName>
                                        </p:attrNameLst>
                                      </p:cBhvr>
                                      <p:to>
                                        <p:strVal val="hidden"/>
                                      </p:to>
                                    </p:set>
                                  </p:childTnLst>
                                </p:cTn>
                              </p:par>
                            </p:childTnLst>
                          </p:cTn>
                        </p:par>
                        <p:par>
                          <p:cTn id="163" fill="hold">
                            <p:stCondLst>
                              <p:cond delay="170000"/>
                            </p:stCondLst>
                            <p:childTnLst>
                              <p:par>
                                <p:cTn id="164" presetID="22" presetClass="entr" presetSubtype="1" fill="hold" grpId="0" nodeType="afterEffect">
                                  <p:stCondLst>
                                    <p:cond delay="0"/>
                                  </p:stCondLst>
                                  <p:childTnLst>
                                    <p:set>
                                      <p:cBhvr>
                                        <p:cTn id="165" dur="1" fill="hold">
                                          <p:stCondLst>
                                            <p:cond delay="0"/>
                                          </p:stCondLst>
                                        </p:cTn>
                                        <p:tgtEl>
                                          <p:spTgt spid="210"/>
                                        </p:tgtEl>
                                        <p:attrNameLst>
                                          <p:attrName>style.visibility</p:attrName>
                                        </p:attrNameLst>
                                      </p:cBhvr>
                                      <p:to>
                                        <p:strVal val="visible"/>
                                      </p:to>
                                    </p:set>
                                    <p:animEffect transition="in" filter="wipe(up)">
                                      <p:cBhvr>
                                        <p:cTn id="166" dur="500"/>
                                        <p:tgtEl>
                                          <p:spTgt spid="210"/>
                                        </p:tgtEl>
                                      </p:cBhvr>
                                    </p:animEffect>
                                  </p:childTnLst>
                                </p:cTn>
                              </p:par>
                            </p:childTnLst>
                          </p:cTn>
                        </p:par>
                        <p:par>
                          <p:cTn id="167" fill="hold">
                            <p:stCondLst>
                              <p:cond delay="170500"/>
                            </p:stCondLst>
                            <p:childTnLst>
                              <p:par>
                                <p:cTn id="168" presetID="10" presetClass="exit" presetSubtype="0" fill="hold" grpId="1" nodeType="afterEffect">
                                  <p:stCondLst>
                                    <p:cond delay="9000"/>
                                  </p:stCondLst>
                                  <p:childTnLst>
                                    <p:animEffect transition="out" filter="fade">
                                      <p:cBhvr>
                                        <p:cTn id="169" dur="500"/>
                                        <p:tgtEl>
                                          <p:spTgt spid="210"/>
                                        </p:tgtEl>
                                      </p:cBhvr>
                                    </p:animEffect>
                                    <p:set>
                                      <p:cBhvr>
                                        <p:cTn id="170" dur="1" fill="hold">
                                          <p:stCondLst>
                                            <p:cond delay="499"/>
                                          </p:stCondLst>
                                        </p:cTn>
                                        <p:tgtEl>
                                          <p:spTgt spid="210"/>
                                        </p:tgtEl>
                                        <p:attrNameLst>
                                          <p:attrName>style.visibility</p:attrName>
                                        </p:attrNameLst>
                                      </p:cBhvr>
                                      <p:to>
                                        <p:strVal val="hidden"/>
                                      </p:to>
                                    </p:set>
                                  </p:childTnLst>
                                </p:cTn>
                              </p:par>
                            </p:childTnLst>
                          </p:cTn>
                        </p:par>
                        <p:par>
                          <p:cTn id="171" fill="hold">
                            <p:stCondLst>
                              <p:cond delay="180000"/>
                            </p:stCondLst>
                            <p:childTnLst>
                              <p:par>
                                <p:cTn id="172" presetID="22" presetClass="entr" presetSubtype="1" fill="hold" grpId="0" nodeType="afterEffect">
                                  <p:stCondLst>
                                    <p:cond delay="0"/>
                                  </p:stCondLst>
                                  <p:childTnLst>
                                    <p:set>
                                      <p:cBhvr>
                                        <p:cTn id="173" dur="1" fill="hold">
                                          <p:stCondLst>
                                            <p:cond delay="0"/>
                                          </p:stCondLst>
                                        </p:cTn>
                                        <p:tgtEl>
                                          <p:spTgt spid="211"/>
                                        </p:tgtEl>
                                        <p:attrNameLst>
                                          <p:attrName>style.visibility</p:attrName>
                                        </p:attrNameLst>
                                      </p:cBhvr>
                                      <p:to>
                                        <p:strVal val="visible"/>
                                      </p:to>
                                    </p:set>
                                    <p:animEffect transition="in" filter="wipe(up)">
                                      <p:cBhvr>
                                        <p:cTn id="174" dur="500"/>
                                        <p:tgtEl>
                                          <p:spTgt spid="211"/>
                                        </p:tgtEl>
                                      </p:cBhvr>
                                    </p:animEffect>
                                  </p:childTnLst>
                                </p:cTn>
                              </p:par>
                            </p:childTnLst>
                          </p:cTn>
                        </p:par>
                        <p:par>
                          <p:cTn id="175" fill="hold">
                            <p:stCondLst>
                              <p:cond delay="180500"/>
                            </p:stCondLst>
                            <p:childTnLst>
                              <p:par>
                                <p:cTn id="176" presetID="26" presetClass="emph" presetSubtype="0" fill="hold" grpId="1" nodeType="afterEffect">
                                  <p:stCondLst>
                                    <p:cond delay="0"/>
                                  </p:stCondLst>
                                  <p:childTnLst>
                                    <p:animEffect transition="out" filter="fade">
                                      <p:cBhvr>
                                        <p:cTn id="177" dur="500" tmFilter="0, 0; .2, .5; .8, .5; 1, 0"/>
                                        <p:tgtEl>
                                          <p:spTgt spid="211"/>
                                        </p:tgtEl>
                                      </p:cBhvr>
                                    </p:animEffect>
                                    <p:animScale>
                                      <p:cBhvr>
                                        <p:cTn id="178" dur="250" autoRev="1" fill="hold"/>
                                        <p:tgtEl>
                                          <p:spTgt spid="211"/>
                                        </p:tgtEl>
                                      </p:cBhvr>
                                      <p:by x="105000" y="105000"/>
                                    </p:animScale>
                                  </p:childTnLst>
                                </p:cTn>
                              </p:par>
                              <p:par>
                                <p:cTn id="179" presetID="26" presetClass="emph" presetSubtype="0" fill="hold" grpId="2" nodeType="withEffect">
                                  <p:stCondLst>
                                    <p:cond delay="0"/>
                                  </p:stCondLst>
                                  <p:childTnLst>
                                    <p:animEffect transition="out" filter="fade">
                                      <p:cBhvr>
                                        <p:cTn id="180" dur="500" tmFilter="0, 0; .2, .5; .8, .5; 1, 0"/>
                                        <p:tgtEl>
                                          <p:spTgt spid="205"/>
                                        </p:tgtEl>
                                      </p:cBhvr>
                                    </p:animEffect>
                                    <p:animScale>
                                      <p:cBhvr>
                                        <p:cTn id="181" dur="250" autoRev="1" fill="hold"/>
                                        <p:tgtEl>
                                          <p:spTgt spid="205"/>
                                        </p:tgtEl>
                                      </p:cBhvr>
                                      <p:by x="105000" y="105000"/>
                                    </p:animScale>
                                  </p:childTnLst>
                                </p:cTn>
                              </p:par>
                            </p:childTnLst>
                          </p:cTn>
                        </p:par>
                        <p:par>
                          <p:cTn id="182" fill="hold">
                            <p:stCondLst>
                              <p:cond delay="181000"/>
                            </p:stCondLst>
                            <p:childTnLst>
                              <p:par>
                                <p:cTn id="183" presetID="1" presetClass="exit" presetSubtype="0" fill="hold" grpId="2" nodeType="afterEffect">
                                  <p:stCondLst>
                                    <p:cond delay="0"/>
                                  </p:stCondLst>
                                  <p:childTnLst>
                                    <p:set>
                                      <p:cBhvr>
                                        <p:cTn id="184" dur="1" fill="hold">
                                          <p:stCondLst>
                                            <p:cond delay="0"/>
                                          </p:stCondLst>
                                        </p:cTn>
                                        <p:tgtEl>
                                          <p:spTgt spid="211"/>
                                        </p:tgtEl>
                                        <p:attrNameLst>
                                          <p:attrName>style.visibility</p:attrName>
                                        </p:attrNameLst>
                                      </p:cBhvr>
                                      <p:to>
                                        <p:strVal val="hidden"/>
                                      </p:to>
                                    </p:set>
                                  </p:childTnLst>
                                </p:cTn>
                              </p:par>
                              <p:par>
                                <p:cTn id="185" presetID="1" presetClass="exit" presetSubtype="0" fill="hold" grpId="1" nodeType="withEffect">
                                  <p:stCondLst>
                                    <p:cond delay="0"/>
                                  </p:stCondLst>
                                  <p:childTnLst>
                                    <p:set>
                                      <p:cBhvr>
                                        <p:cTn id="186" dur="1" fill="hold">
                                          <p:stCondLst>
                                            <p:cond delay="0"/>
                                          </p:stCondLst>
                                        </p:cTn>
                                        <p:tgtEl>
                                          <p:spTgt spid="205"/>
                                        </p:tgtEl>
                                        <p:attrNameLst>
                                          <p:attrName>style.visibility</p:attrName>
                                        </p:attrNameLst>
                                      </p:cBhvr>
                                      <p:to>
                                        <p:strVal val="hidden"/>
                                      </p:to>
                                    </p:set>
                                  </p:childTnLst>
                                </p:cTn>
                              </p:par>
                              <p:par>
                                <p:cTn id="187" presetID="1" presetClass="exit" presetSubtype="0" fill="hold" grpId="0" nodeType="withEffect">
                                  <p:stCondLst>
                                    <p:cond delay="0"/>
                                  </p:stCondLst>
                                  <p:childTnLst>
                                    <p:set>
                                      <p:cBhvr>
                                        <p:cTn id="188" dur="1" fill="hold">
                                          <p:stCondLst>
                                            <p:cond delay="0"/>
                                          </p:stCondLst>
                                        </p:cTn>
                                        <p:tgtEl>
                                          <p:spTgt spid="212"/>
                                        </p:tgtEl>
                                        <p:attrNameLst>
                                          <p:attrName>style.visibility</p:attrName>
                                        </p:attrNameLst>
                                      </p:cBhvr>
                                      <p:to>
                                        <p:strVal val="hidden"/>
                                      </p:to>
                                    </p:set>
                                  </p:childTnLst>
                                </p:cTn>
                              </p:par>
                            </p:childTnLst>
                          </p:cTn>
                        </p:par>
                        <p:par>
                          <p:cTn id="189" fill="hold">
                            <p:stCondLst>
                              <p:cond delay="181000"/>
                            </p:stCondLst>
                            <p:childTnLst>
                              <p:par>
                                <p:cTn id="190" presetID="10" presetClass="entr" presetSubtype="0" fill="hold" grpId="0" nodeType="afterEffect">
                                  <p:stCondLst>
                                    <p:cond delay="500"/>
                                  </p:stCondLst>
                                  <p:childTnLst>
                                    <p:set>
                                      <p:cBhvr>
                                        <p:cTn id="191" dur="1" fill="hold">
                                          <p:stCondLst>
                                            <p:cond delay="0"/>
                                          </p:stCondLst>
                                        </p:cTn>
                                        <p:tgtEl>
                                          <p:spTgt spid="215"/>
                                        </p:tgtEl>
                                        <p:attrNameLst>
                                          <p:attrName>style.visibility</p:attrName>
                                        </p:attrNameLst>
                                      </p:cBhvr>
                                      <p:to>
                                        <p:strVal val="visible"/>
                                      </p:to>
                                    </p:set>
                                    <p:animEffect transition="in" filter="fade">
                                      <p:cBhvr>
                                        <p:cTn id="192" dur="500"/>
                                        <p:tgtEl>
                                          <p:spTgt spid="215"/>
                                        </p:tgtEl>
                                      </p:cBhvr>
                                    </p:animEffect>
                                  </p:childTnLst>
                                </p:cTn>
                              </p:par>
                              <p:par>
                                <p:cTn id="193" presetID="1" presetClass="exit" presetSubtype="0" fill="hold" grpId="0" nodeType="withEffect">
                                  <p:stCondLst>
                                    <p:cond delay="0"/>
                                  </p:stCondLst>
                                  <p:childTnLst>
                                    <p:set>
                                      <p:cBhvr>
                                        <p:cTn id="194" dur="1" fill="hold">
                                          <p:stCondLst>
                                            <p:cond delay="0"/>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7" grpId="0"/>
      <p:bldP spid="197" grpId="1"/>
      <p:bldP spid="198" grpId="0"/>
      <p:bldP spid="198" grpId="1"/>
      <p:bldP spid="199" grpId="0"/>
      <p:bldP spid="199" grpId="1"/>
      <p:bldP spid="200" grpId="0"/>
      <p:bldP spid="200" grpId="1"/>
      <p:bldP spid="201" grpId="0"/>
      <p:bldP spid="201" grpId="1"/>
      <p:bldP spid="202" grpId="0"/>
      <p:bldP spid="202" grpId="1"/>
      <p:bldP spid="203" grpId="0"/>
      <p:bldP spid="203" grpId="1"/>
      <p:bldP spid="204" grpId="0"/>
      <p:bldP spid="204" grpId="1"/>
      <p:bldP spid="205" grpId="0"/>
      <p:bldP spid="205" grpId="1"/>
      <p:bldP spid="205" grpId="2"/>
      <p:bldP spid="206" grpId="0"/>
      <p:bldP spid="206" grpId="1"/>
      <p:bldP spid="207" grpId="0"/>
      <p:bldP spid="207" grpId="1"/>
      <p:bldP spid="208" grpId="0"/>
      <p:bldP spid="208" grpId="1"/>
      <p:bldP spid="209" grpId="0"/>
      <p:bldP spid="209" grpId="1"/>
      <p:bldP spid="210" grpId="0"/>
      <p:bldP spid="210" grpId="1"/>
      <p:bldP spid="211" grpId="0"/>
      <p:bldP spid="211" grpId="1"/>
      <p:bldP spid="211" grpId="2"/>
      <p:bldP spid="212" grpId="0"/>
      <p:bldP spid="213" grpId="0"/>
      <p:bldP spid="213" grpId="1"/>
      <p:bldP spid="215" grpId="0"/>
      <p:bldP spid="216" grpId="0"/>
      <p:bldP spid="216" grpId="1"/>
      <p:bldP spid="217" grpId="0"/>
      <p:bldP spid="217" grpId="1"/>
      <p:bldP spid="218" grpId="0"/>
      <p:bldP spid="218" grpId="1"/>
      <p:bldP spid="219" grpId="0"/>
      <p:bldP spid="219" grpId="1"/>
      <p:bldP spid="220" grpId="0"/>
      <p:bldP spid="220" grpId="1"/>
      <p:bldP spid="221" grpId="0"/>
      <p:bldP spid="221" grpId="1"/>
      <p:bldP spid="222" grpId="0"/>
      <p:bldP spid="222" grpId="1"/>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12" name="テキスト ボックス 11">
            <a:extLst>
              <a:ext uri="{FF2B5EF4-FFF2-40B4-BE49-F238E27FC236}">
                <a16:creationId xmlns:a16="http://schemas.microsoft.com/office/drawing/2014/main" id="{FD52894F-3E16-4A0F-A2E5-E5F851D7BCDF}"/>
              </a:ext>
            </a:extLst>
          </p:cNvPr>
          <p:cNvSpPr txBox="1"/>
          <p:nvPr/>
        </p:nvSpPr>
        <p:spPr>
          <a:xfrm>
            <a:off x="1387019" y="2274838"/>
            <a:ext cx="9417963" cy="175432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b="1" dirty="0">
                <a:solidFill>
                  <a:prstClr val="black"/>
                </a:solidFill>
                <a:latin typeface="游ゴシック" panose="020B0400000000000000" pitchFamily="50" charset="-128"/>
                <a:ea typeface="游ゴシック" panose="020B0400000000000000" pitchFamily="50" charset="-128"/>
              </a:rPr>
              <a:t>ここまでの演習を振り返り、</a:t>
            </a:r>
            <a:endParaRPr lang="en-US" altLang="ja-JP" sz="3600" b="1" dirty="0">
              <a:solidFill>
                <a:prstClr val="black"/>
              </a:solidFill>
              <a:latin typeface="游ゴシック" panose="020B0400000000000000" pitchFamily="50" charset="-128"/>
              <a:ea typeface="游ゴシック" panose="020B0400000000000000" pitchFamily="50" charset="-128"/>
            </a:endParaRPr>
          </a:p>
          <a:p>
            <a:pPr lvl="0" algn="ctr">
              <a:defRPr/>
            </a:pPr>
            <a:r>
              <a:rPr lang="ja-JP" altLang="en-US" sz="3600" b="1" dirty="0">
                <a:solidFill>
                  <a:prstClr val="black"/>
                </a:solidFill>
                <a:latin typeface="游ゴシック" panose="020B0400000000000000" pitchFamily="50" charset="-128"/>
                <a:ea typeface="游ゴシック" panose="020B0400000000000000" pitchFamily="50" charset="-128"/>
              </a:rPr>
              <a:t>「アクセル言葉</a:t>
            </a:r>
            <a:r>
              <a:rPr lang="ja-JP" altLang="en-US" sz="3600" b="1" dirty="0">
                <a:solidFill>
                  <a:prstClr val="black"/>
                </a:solidFill>
                <a:latin typeface="游ゴシック" panose="020B0400000000000000" pitchFamily="50" charset="-128"/>
              </a:rPr>
              <a:t>」「ブレーキ言葉」に</a:t>
            </a:r>
            <a:r>
              <a:rPr lang="ja-JP" altLang="en-US" sz="3600" b="1" dirty="0">
                <a:solidFill>
                  <a:prstClr val="black"/>
                </a:solidFill>
                <a:latin typeface="游ゴシック" panose="020B0400000000000000" pitchFamily="50" charset="-128"/>
                <a:ea typeface="游ゴシック" panose="020B0400000000000000" pitchFamily="50" charset="-128"/>
              </a:rPr>
              <a:t>ついて</a:t>
            </a:r>
            <a:endParaRPr lang="en-US" altLang="ja-JP" sz="3600" b="1" dirty="0">
              <a:solidFill>
                <a:prstClr val="black"/>
              </a:solidFill>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3600" b="1" dirty="0">
                <a:solidFill>
                  <a:prstClr val="black"/>
                </a:solidFill>
                <a:latin typeface="游ゴシック" panose="020B0400000000000000" pitchFamily="50" charset="-128"/>
                <a:ea typeface="游ゴシック" panose="020B0400000000000000" pitchFamily="50" charset="-128"/>
              </a:rPr>
              <a:t>意見交換してください</a:t>
            </a:r>
            <a:r>
              <a:rPr kumimoji="1" lang="ja-JP" altLang="en-US" sz="3600" b="1" i="0" u="non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16" name="四角形: 角を丸くする 15">
            <a:extLst>
              <a:ext uri="{FF2B5EF4-FFF2-40B4-BE49-F238E27FC236}">
                <a16:creationId xmlns:a16="http://schemas.microsoft.com/office/drawing/2014/main" id="{2188CBB9-0152-440A-84D9-6BA1151C7879}"/>
              </a:ext>
            </a:extLst>
          </p:cNvPr>
          <p:cNvSpPr/>
          <p:nvPr/>
        </p:nvSpPr>
        <p:spPr>
          <a:xfrm>
            <a:off x="112143" y="103894"/>
            <a:ext cx="2016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演習タイム②</a:t>
            </a:r>
          </a:p>
        </p:txBody>
      </p:sp>
    </p:spTree>
    <p:extLst>
      <p:ext uri="{BB962C8B-B14F-4D97-AF65-F5344CB8AC3E}">
        <p14:creationId xmlns:p14="http://schemas.microsoft.com/office/powerpoint/2010/main" val="2351105305"/>
      </p:ext>
    </p:extLst>
  </p:cSld>
  <p:clrMapOvr>
    <a:masterClrMapping/>
  </p:clrMapOvr>
  <mc:AlternateContent xmlns:mc="http://schemas.openxmlformats.org/markup-compatibility/2006" xmlns:p14="http://schemas.microsoft.com/office/powerpoint/2010/main">
    <mc:Choice Requires="p14">
      <p:transition spd="slow" p14:dur="2000" advTm="20072"/>
    </mc:Choice>
    <mc:Fallback xmlns="">
      <p:transition spd="slow" advTm="2007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14D1DF73-0864-4FE6-8E44-3587565CF86E}"/>
              </a:ext>
            </a:extLst>
          </p:cNvPr>
          <p:cNvSpPr txBox="1"/>
          <p:nvPr/>
        </p:nvSpPr>
        <p:spPr>
          <a:xfrm>
            <a:off x="-51501" y="2351957"/>
            <a:ext cx="5109092" cy="1938992"/>
          </a:xfrm>
          <a:prstGeom prst="rect">
            <a:avLst/>
          </a:prstGeom>
          <a:noFill/>
        </p:spPr>
        <p:txBody>
          <a:bodyPr wrap="none" rtlCol="0">
            <a:spAutoFit/>
          </a:bodyPr>
          <a:lstStyle/>
          <a:p>
            <a:pPr algn="ctr">
              <a:defRPr/>
            </a:pPr>
            <a:r>
              <a:rPr lang="ja-JP" altLang="en-US" sz="2400" b="1" dirty="0">
                <a:solidFill>
                  <a:prstClr val="black"/>
                </a:solidFill>
                <a:latin typeface="游ゴシック" panose="020B0400000000000000" pitchFamily="50" charset="-128"/>
                <a:ea typeface="游ゴシック" panose="020B0400000000000000" pitchFamily="50" charset="-128"/>
              </a:rPr>
              <a:t>まず</a:t>
            </a: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はじめに、一</a:t>
            </a:r>
            <a:r>
              <a:rPr lang="ja-JP" altLang="en-US" sz="2400" b="1" dirty="0">
                <a:solidFill>
                  <a:prstClr val="black"/>
                </a:solidFill>
                <a:latin typeface="游ゴシック" panose="020B0400000000000000" pitchFamily="50" charset="-128"/>
              </a:rPr>
              <a:t>人ずつ</a:t>
            </a:r>
            <a:endParaRPr lang="en-US" altLang="ja-JP" sz="2400" b="1" dirty="0">
              <a:solidFill>
                <a:prstClr val="black"/>
              </a:solidFill>
              <a:latin typeface="游ゴシック" panose="020B0400000000000000" pitchFamily="50" charset="-128"/>
            </a:endParaRPr>
          </a:p>
          <a:p>
            <a:pPr algn="ctr">
              <a:defRPr/>
            </a:pPr>
            <a:r>
              <a:rPr lang="ja-JP" altLang="en-US" sz="2400" b="1" dirty="0">
                <a:solidFill>
                  <a:prstClr val="black"/>
                </a:solidFill>
                <a:latin typeface="游ゴシック" panose="020B0400000000000000" pitchFamily="50" charset="-128"/>
              </a:rPr>
              <a:t>各自のシートを共有しながら</a:t>
            </a:r>
            <a:endParaRPr lang="en-US" altLang="ja-JP" sz="2400" b="1" dirty="0">
              <a:solidFill>
                <a:prstClr val="black"/>
              </a:solidFill>
              <a:latin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それぞれの</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「自分が考えた配置と、その理由」</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を発表、説明してください。</a:t>
            </a:r>
          </a:p>
        </p:txBody>
      </p:sp>
      <p:pic>
        <p:nvPicPr>
          <p:cNvPr id="2052" name="Picture 4" descr="発表をしている子供のイラスト（女の子）">
            <a:extLst>
              <a:ext uri="{FF2B5EF4-FFF2-40B4-BE49-F238E27FC236}">
                <a16:creationId xmlns:a16="http://schemas.microsoft.com/office/drawing/2014/main" id="{030E5464-9D74-46E6-BB66-ED704854F8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045" y="4635410"/>
            <a:ext cx="1728000" cy="1728000"/>
          </a:xfrm>
          <a:prstGeom prst="rect">
            <a:avLst/>
          </a:prstGeom>
          <a:noFill/>
          <a:extLst>
            <a:ext uri="{909E8E84-426E-40DD-AFC4-6F175D3DCCD1}">
              <a14:hiddenFill xmlns:a14="http://schemas.microsoft.com/office/drawing/2010/main">
                <a:solidFill>
                  <a:srgbClr val="FFFFFF"/>
                </a:solidFill>
              </a14:hiddenFill>
            </a:ext>
          </a:extLst>
        </p:spPr>
      </p:pic>
      <p:sp>
        <p:nvSpPr>
          <p:cNvPr id="16" name="四角形: 角を丸くする 15">
            <a:extLst>
              <a:ext uri="{FF2B5EF4-FFF2-40B4-BE49-F238E27FC236}">
                <a16:creationId xmlns:a16="http://schemas.microsoft.com/office/drawing/2014/main" id="{2188CBB9-0152-440A-84D9-6BA1151C7879}"/>
              </a:ext>
            </a:extLst>
          </p:cNvPr>
          <p:cNvSpPr/>
          <p:nvPr/>
        </p:nvSpPr>
        <p:spPr>
          <a:xfrm>
            <a:off x="112143" y="103894"/>
            <a:ext cx="2016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演習タイム②</a:t>
            </a:r>
          </a:p>
        </p:txBody>
      </p:sp>
      <p:sp>
        <p:nvSpPr>
          <p:cNvPr id="11" name="テキスト ボックス 10">
            <a:extLst>
              <a:ext uri="{FF2B5EF4-FFF2-40B4-BE49-F238E27FC236}">
                <a16:creationId xmlns:a16="http://schemas.microsoft.com/office/drawing/2014/main" id="{FF4BD0F1-6553-44A1-AF31-45546AE7C7E5}"/>
              </a:ext>
            </a:extLst>
          </p:cNvPr>
          <p:cNvSpPr txBox="1"/>
          <p:nvPr/>
        </p:nvSpPr>
        <p:spPr>
          <a:xfrm>
            <a:off x="771466" y="607771"/>
            <a:ext cx="1064906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今から計</a:t>
            </a:r>
            <a:r>
              <a:rPr lang="en-US" altLang="ja-JP" sz="2400" dirty="0">
                <a:solidFill>
                  <a:prstClr val="black"/>
                </a:solidFill>
                <a:latin typeface="游ゴシック" panose="020B0400000000000000" pitchFamily="50" charset="-128"/>
                <a:ea typeface="游ゴシック" panose="020B0400000000000000" pitchFamily="50" charset="-128"/>
              </a:rPr>
              <a:t>10</a:t>
            </a:r>
            <a:r>
              <a:rPr kumimoji="1" lang="ja-JP" altLang="en-US" sz="24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分で、演習シートの言葉について共有し、</a:t>
            </a:r>
            <a:endParaRPr kumimoji="1" lang="en-US" altLang="ja-JP" sz="24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さらに「アクセル言葉」「ブレーキ言葉」について意見交換してください</a:t>
            </a:r>
            <a:r>
              <a:rPr kumimoji="1" lang="ja-JP" altLang="en-US" sz="24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Tree>
    <p:extLst>
      <p:ext uri="{BB962C8B-B14F-4D97-AF65-F5344CB8AC3E}">
        <p14:creationId xmlns:p14="http://schemas.microsoft.com/office/powerpoint/2010/main" val="2563684630"/>
      </p:ext>
    </p:extLst>
  </p:cSld>
  <p:clrMapOvr>
    <a:masterClrMapping/>
  </p:clrMapOvr>
  <mc:AlternateContent xmlns:mc="http://schemas.openxmlformats.org/markup-compatibility/2006" xmlns:p14="http://schemas.microsoft.com/office/powerpoint/2010/main">
    <mc:Choice Requires="p14">
      <p:transition spd="slow" p14:dur="2000" advTm="17541"/>
    </mc:Choice>
    <mc:Fallback xmlns="">
      <p:transition spd="slow" advTm="17541"/>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14D1DF73-0864-4FE6-8E44-3587565CF86E}"/>
              </a:ext>
            </a:extLst>
          </p:cNvPr>
          <p:cNvSpPr txBox="1"/>
          <p:nvPr/>
        </p:nvSpPr>
        <p:spPr>
          <a:xfrm>
            <a:off x="-51501" y="2351957"/>
            <a:ext cx="5109092" cy="1938992"/>
          </a:xfrm>
          <a:prstGeom prst="rect">
            <a:avLst/>
          </a:prstGeom>
          <a:noFill/>
        </p:spPr>
        <p:txBody>
          <a:bodyPr wrap="none" rtlCol="0">
            <a:spAutoFit/>
          </a:bodyPr>
          <a:lstStyle/>
          <a:p>
            <a:pPr algn="ctr">
              <a:defRPr/>
            </a:pPr>
            <a:r>
              <a:rPr lang="ja-JP" altLang="en-US" sz="2400" b="1" dirty="0">
                <a:solidFill>
                  <a:schemeClr val="bg1">
                    <a:lumMod val="85000"/>
                  </a:schemeClr>
                </a:solidFill>
                <a:latin typeface="游ゴシック" panose="020B0400000000000000" pitchFamily="50" charset="-128"/>
                <a:ea typeface="游ゴシック" panose="020B0400000000000000" pitchFamily="50" charset="-128"/>
              </a:rPr>
              <a:t>まず</a:t>
            </a:r>
            <a:r>
              <a:rPr kumimoji="1" lang="ja-JP" altLang="en-US" sz="2400" b="1" i="0" u="none" strike="noStrike" kern="1200" cap="none" spc="0" normalizeH="0" baseline="0" noProof="0" dirty="0">
                <a:ln>
                  <a:noFill/>
                </a:ln>
                <a:solidFill>
                  <a:schemeClr val="bg1">
                    <a:lumMod val="85000"/>
                  </a:schemeClr>
                </a:solidFill>
                <a:effectLst/>
                <a:uLnTx/>
                <a:uFillTx/>
                <a:latin typeface="游ゴシック" panose="020B0400000000000000" pitchFamily="50" charset="-128"/>
                <a:ea typeface="游ゴシック" panose="020B0400000000000000" pitchFamily="50" charset="-128"/>
                <a:cs typeface="+mn-cs"/>
              </a:rPr>
              <a:t>はじめに、一</a:t>
            </a:r>
            <a:r>
              <a:rPr lang="ja-JP" altLang="en-US" sz="2400" b="1" dirty="0">
                <a:solidFill>
                  <a:schemeClr val="bg1">
                    <a:lumMod val="85000"/>
                  </a:schemeClr>
                </a:solidFill>
                <a:latin typeface="游ゴシック" panose="020B0400000000000000" pitchFamily="50" charset="-128"/>
              </a:rPr>
              <a:t>人ずつ</a:t>
            </a:r>
            <a:endParaRPr lang="en-US" altLang="ja-JP" sz="2400" b="1" dirty="0">
              <a:solidFill>
                <a:schemeClr val="bg1">
                  <a:lumMod val="85000"/>
                </a:schemeClr>
              </a:solidFill>
              <a:latin typeface="游ゴシック" panose="020B0400000000000000" pitchFamily="50" charset="-128"/>
            </a:endParaRPr>
          </a:p>
          <a:p>
            <a:pPr algn="ctr">
              <a:defRPr/>
            </a:pPr>
            <a:r>
              <a:rPr lang="ja-JP" altLang="en-US" sz="2400" b="1" dirty="0">
                <a:solidFill>
                  <a:schemeClr val="bg1">
                    <a:lumMod val="85000"/>
                  </a:schemeClr>
                </a:solidFill>
                <a:latin typeface="游ゴシック" panose="020B0400000000000000" pitchFamily="50" charset="-128"/>
              </a:rPr>
              <a:t>各自のシートを共有しながら</a:t>
            </a:r>
            <a:endParaRPr lang="en-US" altLang="ja-JP" sz="2400" b="1" dirty="0">
              <a:solidFill>
                <a:schemeClr val="bg1">
                  <a:lumMod val="85000"/>
                </a:schemeClr>
              </a:solidFill>
              <a:latin typeface="游ゴシック" panose="020B0400000000000000"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lumMod val="85000"/>
                  </a:schemeClr>
                </a:solidFill>
                <a:effectLst/>
                <a:uLnTx/>
                <a:uFillTx/>
                <a:latin typeface="游ゴシック" panose="020B0400000000000000" pitchFamily="50" charset="-128"/>
                <a:ea typeface="游ゴシック" panose="020B0400000000000000" pitchFamily="50" charset="-128"/>
                <a:cs typeface="+mn-cs"/>
              </a:rPr>
              <a:t>それぞれの</a:t>
            </a:r>
            <a:endParaRPr kumimoji="1" lang="en-US" altLang="ja-JP" sz="2400" b="1" i="0" u="none" strike="noStrike" kern="1200" cap="none" spc="0" normalizeH="0" baseline="0" noProof="0" dirty="0">
              <a:ln>
                <a:noFill/>
              </a:ln>
              <a:solidFill>
                <a:schemeClr val="bg1">
                  <a:lumMod val="8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lumMod val="85000"/>
                  </a:schemeClr>
                </a:solidFill>
                <a:effectLst/>
                <a:uLnTx/>
                <a:uFillTx/>
                <a:latin typeface="游ゴシック" panose="020B0400000000000000" pitchFamily="50" charset="-128"/>
                <a:ea typeface="游ゴシック" panose="020B0400000000000000" pitchFamily="50" charset="-128"/>
                <a:cs typeface="+mn-cs"/>
              </a:rPr>
              <a:t>「自分が考えた配置と、その理由」</a:t>
            </a:r>
            <a:endParaRPr kumimoji="1" lang="en-US" altLang="ja-JP" sz="2400" b="1" i="0" u="none" strike="noStrike" kern="1200" cap="none" spc="0" normalizeH="0" baseline="0" noProof="0" dirty="0">
              <a:ln>
                <a:noFill/>
              </a:ln>
              <a:solidFill>
                <a:schemeClr val="bg1">
                  <a:lumMod val="8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chemeClr val="bg1">
                    <a:lumMod val="85000"/>
                  </a:schemeClr>
                </a:solidFill>
                <a:effectLst/>
                <a:uLnTx/>
                <a:uFillTx/>
                <a:latin typeface="游ゴシック" panose="020B0400000000000000" pitchFamily="50" charset="-128"/>
                <a:ea typeface="游ゴシック" panose="020B0400000000000000" pitchFamily="50" charset="-128"/>
                <a:cs typeface="+mn-cs"/>
              </a:rPr>
              <a:t>を発表、説明してください。</a:t>
            </a:r>
          </a:p>
        </p:txBody>
      </p:sp>
      <p:pic>
        <p:nvPicPr>
          <p:cNvPr id="2052" name="Picture 4" descr="発表をしている子供のイラスト（女の子）">
            <a:extLst>
              <a:ext uri="{FF2B5EF4-FFF2-40B4-BE49-F238E27FC236}">
                <a16:creationId xmlns:a16="http://schemas.microsoft.com/office/drawing/2014/main" id="{030E5464-9D74-46E6-BB66-ED704854F820}"/>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639045" y="4635410"/>
            <a:ext cx="1728000" cy="1728000"/>
          </a:xfrm>
          <a:prstGeom prst="rect">
            <a:avLst/>
          </a:prstGeom>
          <a:noFill/>
          <a:extLst>
            <a:ext uri="{909E8E84-426E-40DD-AFC4-6F175D3DCCD1}">
              <a14:hiddenFill xmlns:a14="http://schemas.microsoft.com/office/drawing/2010/main">
                <a:solidFill>
                  <a:srgbClr val="FFFFFF"/>
                </a:solidFill>
              </a14:hiddenFill>
            </a:ext>
          </a:extLst>
        </p:spPr>
      </p:pic>
      <p:sp>
        <p:nvSpPr>
          <p:cNvPr id="16" name="四角形: 角を丸くする 15">
            <a:extLst>
              <a:ext uri="{FF2B5EF4-FFF2-40B4-BE49-F238E27FC236}">
                <a16:creationId xmlns:a16="http://schemas.microsoft.com/office/drawing/2014/main" id="{2188CBB9-0152-440A-84D9-6BA1151C7879}"/>
              </a:ext>
            </a:extLst>
          </p:cNvPr>
          <p:cNvSpPr/>
          <p:nvPr/>
        </p:nvSpPr>
        <p:spPr>
          <a:xfrm>
            <a:off x="112143" y="103894"/>
            <a:ext cx="2016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演習タイム②</a:t>
            </a:r>
          </a:p>
        </p:txBody>
      </p:sp>
      <p:sp>
        <p:nvSpPr>
          <p:cNvPr id="11" name="テキスト ボックス 10">
            <a:extLst>
              <a:ext uri="{FF2B5EF4-FFF2-40B4-BE49-F238E27FC236}">
                <a16:creationId xmlns:a16="http://schemas.microsoft.com/office/drawing/2014/main" id="{FF4BD0F1-6553-44A1-AF31-45546AE7C7E5}"/>
              </a:ext>
            </a:extLst>
          </p:cNvPr>
          <p:cNvSpPr txBox="1"/>
          <p:nvPr/>
        </p:nvSpPr>
        <p:spPr>
          <a:xfrm>
            <a:off x="771466" y="607771"/>
            <a:ext cx="10649069" cy="83099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今から計</a:t>
            </a:r>
            <a:r>
              <a:rPr lang="en-US" altLang="ja-JP" sz="2400" dirty="0">
                <a:solidFill>
                  <a:prstClr val="black"/>
                </a:solidFill>
                <a:latin typeface="游ゴシック" panose="020B0400000000000000" pitchFamily="50" charset="-128"/>
                <a:ea typeface="游ゴシック" panose="020B0400000000000000" pitchFamily="50" charset="-128"/>
              </a:rPr>
              <a:t>10</a:t>
            </a:r>
            <a:r>
              <a:rPr kumimoji="1" lang="ja-JP" altLang="en-US" sz="24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分で、演習シートの言葉について共有し、</a:t>
            </a:r>
            <a:endParaRPr kumimoji="1" lang="en-US" altLang="ja-JP" sz="24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B0400000000000000" pitchFamily="50" charset="-128"/>
                <a:ea typeface="游ゴシック" panose="020B0400000000000000" pitchFamily="50" charset="-128"/>
              </a:rPr>
              <a:t>さらに「アクセル言葉」「ブレーキ言葉」について意見交換してください</a:t>
            </a:r>
            <a:r>
              <a:rPr kumimoji="1" lang="ja-JP" altLang="en-US" sz="240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a:t>
            </a:r>
          </a:p>
        </p:txBody>
      </p:sp>
      <p:sp>
        <p:nvSpPr>
          <p:cNvPr id="7" name="テキスト ボックス 6">
            <a:extLst>
              <a:ext uri="{FF2B5EF4-FFF2-40B4-BE49-F238E27FC236}">
                <a16:creationId xmlns:a16="http://schemas.microsoft.com/office/drawing/2014/main" id="{6C0C5F02-3CF2-448E-9608-E15490BC22B1}"/>
              </a:ext>
            </a:extLst>
          </p:cNvPr>
          <p:cNvSpPr txBox="1"/>
          <p:nvPr/>
        </p:nvSpPr>
        <p:spPr>
          <a:xfrm>
            <a:off x="7915201" y="2351957"/>
            <a:ext cx="3570208" cy="193899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　共有が終わったら、</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「アクセル言葉」</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「ブレーキ言葉」</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について、自由に</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意見交換してください。</a:t>
            </a:r>
          </a:p>
        </p:txBody>
      </p:sp>
      <p:sp>
        <p:nvSpPr>
          <p:cNvPr id="8" name="矢印: 右 7">
            <a:extLst>
              <a:ext uri="{FF2B5EF4-FFF2-40B4-BE49-F238E27FC236}">
                <a16:creationId xmlns:a16="http://schemas.microsoft.com/office/drawing/2014/main" id="{E48BFFA3-CF57-4D4A-B647-28AE9DD6706D}"/>
              </a:ext>
            </a:extLst>
          </p:cNvPr>
          <p:cNvSpPr/>
          <p:nvPr/>
        </p:nvSpPr>
        <p:spPr>
          <a:xfrm>
            <a:off x="5340000" y="3228065"/>
            <a:ext cx="1512000" cy="1332000"/>
          </a:xfrm>
          <a:prstGeom prst="rightArrow">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pic>
        <p:nvPicPr>
          <p:cNvPr id="9" name="Picture 6" descr="オンラインサロンのイラスト">
            <a:extLst>
              <a:ext uri="{FF2B5EF4-FFF2-40B4-BE49-F238E27FC236}">
                <a16:creationId xmlns:a16="http://schemas.microsoft.com/office/drawing/2014/main" id="{F9FCA329-B04C-4492-BDBF-585103CEE1F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48302" y="4508697"/>
            <a:ext cx="2304000" cy="1854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519830"/>
      </p:ext>
    </p:extLst>
  </p:cSld>
  <p:clrMapOvr>
    <a:masterClrMapping/>
  </p:clrMapOvr>
  <mc:AlternateContent xmlns:mc="http://schemas.openxmlformats.org/markup-compatibility/2006" xmlns:p14="http://schemas.microsoft.com/office/powerpoint/2010/main">
    <mc:Choice Requires="p14">
      <p:transition spd="slow" p14:dur="2000" advTm="12479"/>
    </mc:Choice>
    <mc:Fallback xmlns="">
      <p:transition spd="slow" advTm="12479"/>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5" name="四角形: 角を丸くする 4">
            <a:extLst>
              <a:ext uri="{FF2B5EF4-FFF2-40B4-BE49-F238E27FC236}">
                <a16:creationId xmlns:a16="http://schemas.microsoft.com/office/drawing/2014/main" id="{2E99B06B-DFF1-4D4B-8B1D-3E65C9B9549A}"/>
              </a:ext>
            </a:extLst>
          </p:cNvPr>
          <p:cNvSpPr/>
          <p:nvPr/>
        </p:nvSpPr>
        <p:spPr>
          <a:xfrm>
            <a:off x="112143" y="103894"/>
            <a:ext cx="2016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演習タイム②</a:t>
            </a:r>
          </a:p>
        </p:txBody>
      </p:sp>
      <p:sp>
        <p:nvSpPr>
          <p:cNvPr id="2" name="テキスト ボックス 1">
            <a:extLst>
              <a:ext uri="{FF2B5EF4-FFF2-40B4-BE49-F238E27FC236}">
                <a16:creationId xmlns:a16="http://schemas.microsoft.com/office/drawing/2014/main" id="{B05AF31C-43F0-4300-B0C5-EEDD104ADD43}"/>
              </a:ext>
            </a:extLst>
          </p:cNvPr>
          <p:cNvSpPr txBox="1"/>
          <p:nvPr/>
        </p:nvSpPr>
        <p:spPr>
          <a:xfrm>
            <a:off x="1489620" y="1502096"/>
            <a:ext cx="9212778" cy="584775"/>
          </a:xfrm>
          <a:prstGeom prst="rect">
            <a:avLst/>
          </a:prstGeom>
          <a:noFill/>
        </p:spPr>
        <p:txBody>
          <a:bodyPr wrap="none" rtlCol="0">
            <a:spAutoFit/>
          </a:bodyPr>
          <a:lstStyle/>
          <a:p>
            <a:pPr algn="ctr"/>
            <a:r>
              <a:rPr kumimoji="1" lang="ja-JP" altLang="en-US" sz="3200" dirty="0"/>
              <a:t>では、各自の考えを発表し、共有してください。</a:t>
            </a:r>
          </a:p>
        </p:txBody>
      </p:sp>
      <p:pic>
        <p:nvPicPr>
          <p:cNvPr id="7" name="Picture 4" descr="発表をしている子供のイラスト（女の子）">
            <a:extLst>
              <a:ext uri="{FF2B5EF4-FFF2-40B4-BE49-F238E27FC236}">
                <a16:creationId xmlns:a16="http://schemas.microsoft.com/office/drawing/2014/main" id="{656E720C-88EF-409A-A7CA-355D31859F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20426" y="2720469"/>
            <a:ext cx="2664000" cy="266400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7752DA48-9B23-4AA7-8C04-213811D73DE5}"/>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8" name="テキスト ボックス 7">
            <a:extLst>
              <a:ext uri="{FF2B5EF4-FFF2-40B4-BE49-F238E27FC236}">
                <a16:creationId xmlns:a16="http://schemas.microsoft.com/office/drawing/2014/main" id="{BBFB7EC9-9004-483E-8263-3B8276B617E9}"/>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0B679F1B-1814-4080-8C71-FA9DB863160E}"/>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863EF18B-7DFC-4E2B-97F5-1F2BCF7A4746}"/>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11" name="テキスト ボックス 10">
            <a:extLst>
              <a:ext uri="{FF2B5EF4-FFF2-40B4-BE49-F238E27FC236}">
                <a16:creationId xmlns:a16="http://schemas.microsoft.com/office/drawing/2014/main" id="{4B650FA7-4B7B-4D2D-9B22-DC4D5411B4AD}"/>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5F097D74-AD83-4F5E-AD30-87192FA8D13A}"/>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C3CBCAFA-4473-495B-A2F8-BDD1D4504E18}"/>
              </a:ext>
            </a:extLst>
          </p:cNvPr>
          <p:cNvSpPr txBox="1"/>
          <p:nvPr/>
        </p:nvSpPr>
        <p:spPr>
          <a:xfrm>
            <a:off x="3540041" y="3667676"/>
            <a:ext cx="3877985"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14" name="テキスト ボックス 13">
            <a:extLst>
              <a:ext uri="{FF2B5EF4-FFF2-40B4-BE49-F238E27FC236}">
                <a16:creationId xmlns:a16="http://schemas.microsoft.com/office/drawing/2014/main" id="{C8E91596-1AA0-43DE-88A9-6AB8DC116C20}"/>
              </a:ext>
            </a:extLst>
          </p:cNvPr>
          <p:cNvSpPr txBox="1"/>
          <p:nvPr/>
        </p:nvSpPr>
        <p:spPr>
          <a:xfrm>
            <a:off x="4771148" y="3667676"/>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２</a:t>
            </a:r>
            <a:endParaRPr kumimoji="1" lang="ja-JP" altLang="en-US" sz="9600"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1EBD82E2-198E-439A-9360-43FB2A5F7FE7}"/>
              </a:ext>
            </a:extLst>
          </p:cNvPr>
          <p:cNvSpPr txBox="1"/>
          <p:nvPr/>
        </p:nvSpPr>
        <p:spPr>
          <a:xfrm>
            <a:off x="4771148" y="3667676"/>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０</a:t>
            </a:r>
            <a:endParaRPr kumimoji="1" lang="ja-JP" altLang="en-US" sz="9600"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DD876617-0104-42C7-89C4-39FF45C4F4D3}"/>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17" name="テキスト ボックス 16">
            <a:extLst>
              <a:ext uri="{FF2B5EF4-FFF2-40B4-BE49-F238E27FC236}">
                <a16:creationId xmlns:a16="http://schemas.microsoft.com/office/drawing/2014/main" id="{A91C1577-305F-423C-A0EA-A45A13CEBCB4}"/>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5B6CAB17-9800-41C3-9C71-6B0B9BC9459F}"/>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7FDA1D3A-5E3B-4965-BC77-2FEE9867C40A}"/>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20" name="テキスト ボックス 19">
            <a:extLst>
              <a:ext uri="{FF2B5EF4-FFF2-40B4-BE49-F238E27FC236}">
                <a16:creationId xmlns:a16="http://schemas.microsoft.com/office/drawing/2014/main" id="{FC3E7826-40FE-43A5-8753-6F5BDF7B2BDF}"/>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21" name="テキスト ボックス 20">
            <a:extLst>
              <a:ext uri="{FF2B5EF4-FFF2-40B4-BE49-F238E27FC236}">
                <a16:creationId xmlns:a16="http://schemas.microsoft.com/office/drawing/2014/main" id="{3838D4DD-1C52-49AB-AF46-BDA97C5C83CC}"/>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22" name="テキスト ボックス 21">
            <a:extLst>
              <a:ext uri="{FF2B5EF4-FFF2-40B4-BE49-F238E27FC236}">
                <a16:creationId xmlns:a16="http://schemas.microsoft.com/office/drawing/2014/main" id="{4AEF1DF9-D921-470F-B386-1867A18085D8}"/>
              </a:ext>
            </a:extLst>
          </p:cNvPr>
          <p:cNvSpPr txBox="1"/>
          <p:nvPr/>
        </p:nvSpPr>
        <p:spPr>
          <a:xfrm>
            <a:off x="7129550" y="4139650"/>
            <a:ext cx="1066661" cy="830997"/>
          </a:xfrm>
          <a:prstGeom prst="rect">
            <a:avLst/>
          </a:prstGeom>
          <a:noFill/>
        </p:spPr>
        <p:txBody>
          <a:bodyPr wrap="square" rtlCol="0">
            <a:spAutoFit/>
          </a:bodyPr>
          <a:lstStyle/>
          <a:p>
            <a:r>
              <a:rPr lang="ja-JP" altLang="en-US" sz="4800" dirty="0">
                <a:latin typeface="メイリオ" panose="020B0604030504040204" pitchFamily="50" charset="-128"/>
                <a:ea typeface="メイリオ" panose="020B0604030504040204" pitchFamily="50" charset="-128"/>
              </a:rPr>
              <a:t>分</a:t>
            </a:r>
            <a:endParaRPr kumimoji="1" lang="ja-JP" altLang="en-US" sz="4800" dirty="0">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C3789511-264C-4A1E-88F9-3BB8B280DFB6}"/>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24" name="四角形: 角を丸くする 23">
            <a:extLst>
              <a:ext uri="{FF2B5EF4-FFF2-40B4-BE49-F238E27FC236}">
                <a16:creationId xmlns:a16="http://schemas.microsoft.com/office/drawing/2014/main" id="{BD9A569A-2946-41C5-A458-93F8B00F70C2}"/>
              </a:ext>
            </a:extLst>
          </p:cNvPr>
          <p:cNvSpPr/>
          <p:nvPr/>
        </p:nvSpPr>
        <p:spPr>
          <a:xfrm>
            <a:off x="4979446" y="3401474"/>
            <a:ext cx="6481744" cy="1811784"/>
          </a:xfrm>
          <a:prstGeom prst="roundRect">
            <a:avLst>
              <a:gd name="adj" fmla="val 8483"/>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B6F8F533-E5D8-4DB9-B102-A54F1AD12F4F}"/>
              </a:ext>
            </a:extLst>
          </p:cNvPr>
          <p:cNvSpPr txBox="1"/>
          <p:nvPr/>
        </p:nvSpPr>
        <p:spPr>
          <a:xfrm>
            <a:off x="6699529" y="3566078"/>
            <a:ext cx="2997937" cy="1569660"/>
          </a:xfrm>
          <a:prstGeom prst="rect">
            <a:avLst/>
          </a:prstGeom>
          <a:noFill/>
        </p:spPr>
        <p:txBody>
          <a:bodyPr wrap="none" rtlCol="0">
            <a:spAutoFit/>
          </a:bodyPr>
          <a:lstStyle/>
          <a:p>
            <a:pPr algn="ctr"/>
            <a:r>
              <a:rPr lang="ja-JP" altLang="en-US" sz="9600" b="1" dirty="0"/>
              <a:t>終 了</a:t>
            </a:r>
            <a:endParaRPr kumimoji="1" lang="ja-JP" altLang="en-US" sz="9600" b="1" dirty="0"/>
          </a:p>
        </p:txBody>
      </p:sp>
      <p:sp>
        <p:nvSpPr>
          <p:cNvPr id="26" name="テキスト ボックス 25">
            <a:extLst>
              <a:ext uri="{FF2B5EF4-FFF2-40B4-BE49-F238E27FC236}">
                <a16:creationId xmlns:a16="http://schemas.microsoft.com/office/drawing/2014/main" id="{3FFFA265-44FB-4A70-AC47-D724DA6B41E4}"/>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27" name="テキスト ボックス 26">
            <a:extLst>
              <a:ext uri="{FF2B5EF4-FFF2-40B4-BE49-F238E27FC236}">
                <a16:creationId xmlns:a16="http://schemas.microsoft.com/office/drawing/2014/main" id="{2AD343BA-09C5-46DB-B439-4A557008EBC5}"/>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28" name="テキスト ボックス 27">
            <a:extLst>
              <a:ext uri="{FF2B5EF4-FFF2-40B4-BE49-F238E27FC236}">
                <a16:creationId xmlns:a16="http://schemas.microsoft.com/office/drawing/2014/main" id="{F2514072-CE43-427A-A5EE-F109C70B5A0D}"/>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29" name="テキスト ボックス 28">
            <a:extLst>
              <a:ext uri="{FF2B5EF4-FFF2-40B4-BE49-F238E27FC236}">
                <a16:creationId xmlns:a16="http://schemas.microsoft.com/office/drawing/2014/main" id="{5C56B2A3-3B95-428A-A5BA-AA9A01121966}"/>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30" name="テキスト ボックス 29">
            <a:extLst>
              <a:ext uri="{FF2B5EF4-FFF2-40B4-BE49-F238E27FC236}">
                <a16:creationId xmlns:a16="http://schemas.microsoft.com/office/drawing/2014/main" id="{2E0A49C7-8A1A-4903-9166-12BCEB1B2EAA}"/>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31" name="テキスト ボックス 30">
            <a:extLst>
              <a:ext uri="{FF2B5EF4-FFF2-40B4-BE49-F238E27FC236}">
                <a16:creationId xmlns:a16="http://schemas.microsoft.com/office/drawing/2014/main" id="{B1F68878-0336-488A-B712-FB9A304F2A9E}"/>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32" name="テキスト ボックス 31">
            <a:extLst>
              <a:ext uri="{FF2B5EF4-FFF2-40B4-BE49-F238E27FC236}">
                <a16:creationId xmlns:a16="http://schemas.microsoft.com/office/drawing/2014/main" id="{CDF71A6D-48A0-458A-B1BD-01E59ECCDD1D}"/>
              </a:ext>
            </a:extLst>
          </p:cNvPr>
          <p:cNvSpPr txBox="1"/>
          <p:nvPr/>
        </p:nvSpPr>
        <p:spPr>
          <a:xfrm>
            <a:off x="4726215" y="3667676"/>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１</a:t>
            </a:r>
            <a:endParaRPr kumimoji="1" lang="ja-JP" altLang="en-US" sz="9600" dirty="0">
              <a:latin typeface="メイリオ" panose="020B0604030504040204" pitchFamily="50" charset="-128"/>
              <a:ea typeface="メイリオ" panose="020B0604030504040204" pitchFamily="50" charset="-128"/>
            </a:endParaRPr>
          </a:p>
        </p:txBody>
      </p:sp>
      <p:sp>
        <p:nvSpPr>
          <p:cNvPr id="33" name="テキスト ボックス 32">
            <a:extLst>
              <a:ext uri="{FF2B5EF4-FFF2-40B4-BE49-F238E27FC236}">
                <a16:creationId xmlns:a16="http://schemas.microsoft.com/office/drawing/2014/main" id="{D9BD2742-A91E-4CB9-8703-3D2C64D1D071}"/>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34" name="テキスト ボックス 33">
            <a:extLst>
              <a:ext uri="{FF2B5EF4-FFF2-40B4-BE49-F238E27FC236}">
                <a16:creationId xmlns:a16="http://schemas.microsoft.com/office/drawing/2014/main" id="{418E0E45-B918-44FA-9A7F-32A7A47783FD}"/>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35" name="テキスト ボックス 34">
            <a:extLst>
              <a:ext uri="{FF2B5EF4-FFF2-40B4-BE49-F238E27FC236}">
                <a16:creationId xmlns:a16="http://schemas.microsoft.com/office/drawing/2014/main" id="{EDBAED74-588B-4895-9046-F90D7C878425}"/>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36" name="テキスト ボックス 35">
            <a:extLst>
              <a:ext uri="{FF2B5EF4-FFF2-40B4-BE49-F238E27FC236}">
                <a16:creationId xmlns:a16="http://schemas.microsoft.com/office/drawing/2014/main" id="{0B50123B-342B-4BCA-BA23-E49AF4272D74}"/>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37" name="テキスト ボックス 36">
            <a:extLst>
              <a:ext uri="{FF2B5EF4-FFF2-40B4-BE49-F238E27FC236}">
                <a16:creationId xmlns:a16="http://schemas.microsoft.com/office/drawing/2014/main" id="{68DD0472-39DA-4EC6-B3DB-398CCA081573}"/>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F61A25AD-22C9-4228-A75C-D68BFC6C02C4}"/>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39" name="テキスト ボックス 38">
            <a:extLst>
              <a:ext uri="{FF2B5EF4-FFF2-40B4-BE49-F238E27FC236}">
                <a16:creationId xmlns:a16="http://schemas.microsoft.com/office/drawing/2014/main" id="{F986C408-9B02-4D8D-861E-1EBE3E606573}"/>
              </a:ext>
            </a:extLst>
          </p:cNvPr>
          <p:cNvSpPr txBox="1"/>
          <p:nvPr/>
        </p:nvSpPr>
        <p:spPr>
          <a:xfrm>
            <a:off x="4823243" y="3667676"/>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９</a:t>
            </a:r>
            <a:endParaRPr kumimoji="1" lang="ja-JP" altLang="en-US" sz="9600" dirty="0">
              <a:latin typeface="メイリオ" panose="020B0604030504040204" pitchFamily="50" charset="-128"/>
              <a:ea typeface="メイリオ" panose="020B0604030504040204" pitchFamily="50" charset="-128"/>
            </a:endParaRPr>
          </a:p>
        </p:txBody>
      </p:sp>
      <p:sp>
        <p:nvSpPr>
          <p:cNvPr id="40" name="テキスト ボックス 39">
            <a:extLst>
              <a:ext uri="{FF2B5EF4-FFF2-40B4-BE49-F238E27FC236}">
                <a16:creationId xmlns:a16="http://schemas.microsoft.com/office/drawing/2014/main" id="{75FB1361-6766-4ED2-B679-BBA44E2D2AC7}"/>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41" name="テキスト ボックス 40">
            <a:extLst>
              <a:ext uri="{FF2B5EF4-FFF2-40B4-BE49-F238E27FC236}">
                <a16:creationId xmlns:a16="http://schemas.microsoft.com/office/drawing/2014/main" id="{2546E7A8-44DD-4C9E-ABBD-092CB4F63CF3}"/>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42" name="テキスト ボックス 41">
            <a:extLst>
              <a:ext uri="{FF2B5EF4-FFF2-40B4-BE49-F238E27FC236}">
                <a16:creationId xmlns:a16="http://schemas.microsoft.com/office/drawing/2014/main" id="{1C081327-9060-40F0-85B5-86EE13A0F211}"/>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43" name="テキスト ボックス 42">
            <a:extLst>
              <a:ext uri="{FF2B5EF4-FFF2-40B4-BE49-F238E27FC236}">
                <a16:creationId xmlns:a16="http://schemas.microsoft.com/office/drawing/2014/main" id="{90F25B99-A4D1-4E01-94D8-C8B5B8E5AFB9}"/>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44" name="テキスト ボックス 43">
            <a:extLst>
              <a:ext uri="{FF2B5EF4-FFF2-40B4-BE49-F238E27FC236}">
                <a16:creationId xmlns:a16="http://schemas.microsoft.com/office/drawing/2014/main" id="{069CB2A6-B3C2-47CB-8543-A6A440DE9966}"/>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45" name="テキスト ボックス 44">
            <a:extLst>
              <a:ext uri="{FF2B5EF4-FFF2-40B4-BE49-F238E27FC236}">
                <a16:creationId xmlns:a16="http://schemas.microsoft.com/office/drawing/2014/main" id="{DFDC19C4-25F0-4110-A0F0-6DC22322EAEC}"/>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46" name="テキスト ボックス 45">
            <a:extLst>
              <a:ext uri="{FF2B5EF4-FFF2-40B4-BE49-F238E27FC236}">
                <a16:creationId xmlns:a16="http://schemas.microsoft.com/office/drawing/2014/main" id="{2BBB8F5B-E566-4D4B-AE56-605E6661D443}"/>
              </a:ext>
            </a:extLst>
          </p:cNvPr>
          <p:cNvSpPr txBox="1"/>
          <p:nvPr/>
        </p:nvSpPr>
        <p:spPr>
          <a:xfrm>
            <a:off x="4823243" y="3667676"/>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８</a:t>
            </a:r>
            <a:endParaRPr kumimoji="1" lang="ja-JP" altLang="en-US" sz="9600" dirty="0">
              <a:latin typeface="メイリオ" panose="020B0604030504040204" pitchFamily="50" charset="-128"/>
              <a:ea typeface="メイリオ" panose="020B0604030504040204" pitchFamily="50" charset="-128"/>
            </a:endParaRPr>
          </a:p>
        </p:txBody>
      </p:sp>
      <p:sp>
        <p:nvSpPr>
          <p:cNvPr id="47" name="テキスト ボックス 46">
            <a:extLst>
              <a:ext uri="{FF2B5EF4-FFF2-40B4-BE49-F238E27FC236}">
                <a16:creationId xmlns:a16="http://schemas.microsoft.com/office/drawing/2014/main" id="{311A0A39-3FA8-407B-92F9-F58B3A659AF9}"/>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48" name="テキスト ボックス 47">
            <a:extLst>
              <a:ext uri="{FF2B5EF4-FFF2-40B4-BE49-F238E27FC236}">
                <a16:creationId xmlns:a16="http://schemas.microsoft.com/office/drawing/2014/main" id="{639D89C0-78FC-43D0-B236-7824D896E946}"/>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49" name="テキスト ボックス 48">
            <a:extLst>
              <a:ext uri="{FF2B5EF4-FFF2-40B4-BE49-F238E27FC236}">
                <a16:creationId xmlns:a16="http://schemas.microsoft.com/office/drawing/2014/main" id="{49FF4FEE-83C3-43B2-A928-1F9E07906B82}"/>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50" name="テキスト ボックス 49">
            <a:extLst>
              <a:ext uri="{FF2B5EF4-FFF2-40B4-BE49-F238E27FC236}">
                <a16:creationId xmlns:a16="http://schemas.microsoft.com/office/drawing/2014/main" id="{AF6C29A6-8332-40B6-99C3-B7508813BEA5}"/>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51" name="テキスト ボックス 50">
            <a:extLst>
              <a:ext uri="{FF2B5EF4-FFF2-40B4-BE49-F238E27FC236}">
                <a16:creationId xmlns:a16="http://schemas.microsoft.com/office/drawing/2014/main" id="{C70772B5-BF66-4BFD-A68A-DC8CE44D4035}"/>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52" name="テキスト ボックス 51">
            <a:extLst>
              <a:ext uri="{FF2B5EF4-FFF2-40B4-BE49-F238E27FC236}">
                <a16:creationId xmlns:a16="http://schemas.microsoft.com/office/drawing/2014/main" id="{27F74909-5576-4A71-BDF3-98A82D86EE8A}"/>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53" name="テキスト ボックス 52">
            <a:extLst>
              <a:ext uri="{FF2B5EF4-FFF2-40B4-BE49-F238E27FC236}">
                <a16:creationId xmlns:a16="http://schemas.microsoft.com/office/drawing/2014/main" id="{2CD3C05F-7601-4FED-A11C-60B9269B7DB7}"/>
              </a:ext>
            </a:extLst>
          </p:cNvPr>
          <p:cNvSpPr txBox="1"/>
          <p:nvPr/>
        </p:nvSpPr>
        <p:spPr>
          <a:xfrm>
            <a:off x="4823243" y="3667676"/>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７</a:t>
            </a:r>
            <a:endParaRPr kumimoji="1" lang="ja-JP" altLang="en-US" sz="9600" dirty="0">
              <a:latin typeface="メイリオ" panose="020B0604030504040204" pitchFamily="50" charset="-128"/>
              <a:ea typeface="メイリオ" panose="020B0604030504040204" pitchFamily="50" charset="-128"/>
            </a:endParaRPr>
          </a:p>
        </p:txBody>
      </p:sp>
      <p:sp>
        <p:nvSpPr>
          <p:cNvPr id="54" name="テキスト ボックス 53">
            <a:extLst>
              <a:ext uri="{FF2B5EF4-FFF2-40B4-BE49-F238E27FC236}">
                <a16:creationId xmlns:a16="http://schemas.microsoft.com/office/drawing/2014/main" id="{FEE2D562-AA50-4BF0-B49D-1DD0F4DF7116}"/>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55" name="テキスト ボックス 54">
            <a:extLst>
              <a:ext uri="{FF2B5EF4-FFF2-40B4-BE49-F238E27FC236}">
                <a16:creationId xmlns:a16="http://schemas.microsoft.com/office/drawing/2014/main" id="{737295EC-5738-4C6B-BA2F-A266B1AA694A}"/>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56" name="テキスト ボックス 55">
            <a:extLst>
              <a:ext uri="{FF2B5EF4-FFF2-40B4-BE49-F238E27FC236}">
                <a16:creationId xmlns:a16="http://schemas.microsoft.com/office/drawing/2014/main" id="{227BC5D9-48C5-46F3-A4ED-5CD1B0BE408F}"/>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57" name="テキスト ボックス 56">
            <a:extLst>
              <a:ext uri="{FF2B5EF4-FFF2-40B4-BE49-F238E27FC236}">
                <a16:creationId xmlns:a16="http://schemas.microsoft.com/office/drawing/2014/main" id="{5AA5127A-FC4D-406C-BAEC-626A68C75B30}"/>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58" name="テキスト ボックス 57">
            <a:extLst>
              <a:ext uri="{FF2B5EF4-FFF2-40B4-BE49-F238E27FC236}">
                <a16:creationId xmlns:a16="http://schemas.microsoft.com/office/drawing/2014/main" id="{2EC9A3E5-7220-4869-8242-F67C83D562D1}"/>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59" name="テキスト ボックス 58">
            <a:extLst>
              <a:ext uri="{FF2B5EF4-FFF2-40B4-BE49-F238E27FC236}">
                <a16:creationId xmlns:a16="http://schemas.microsoft.com/office/drawing/2014/main" id="{6F9381CB-779E-43E8-8134-6E9B6EEBEBE6}"/>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60" name="テキスト ボックス 59">
            <a:extLst>
              <a:ext uri="{FF2B5EF4-FFF2-40B4-BE49-F238E27FC236}">
                <a16:creationId xmlns:a16="http://schemas.microsoft.com/office/drawing/2014/main" id="{88266037-DA29-4286-B0DB-FD2BBCA5FA3F}"/>
              </a:ext>
            </a:extLst>
          </p:cNvPr>
          <p:cNvSpPr txBox="1"/>
          <p:nvPr/>
        </p:nvSpPr>
        <p:spPr>
          <a:xfrm>
            <a:off x="4823243" y="3667676"/>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６</a:t>
            </a:r>
            <a:endParaRPr kumimoji="1" lang="ja-JP" altLang="en-US" sz="9600" dirty="0">
              <a:latin typeface="メイリオ" panose="020B0604030504040204" pitchFamily="50" charset="-128"/>
              <a:ea typeface="メイリオ" panose="020B0604030504040204" pitchFamily="50" charset="-128"/>
            </a:endParaRPr>
          </a:p>
        </p:txBody>
      </p:sp>
      <p:sp>
        <p:nvSpPr>
          <p:cNvPr id="61" name="テキスト ボックス 60">
            <a:extLst>
              <a:ext uri="{FF2B5EF4-FFF2-40B4-BE49-F238E27FC236}">
                <a16:creationId xmlns:a16="http://schemas.microsoft.com/office/drawing/2014/main" id="{B500A3F8-6417-497C-8A3C-573CCFE3EE3F}"/>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62" name="テキスト ボックス 61">
            <a:extLst>
              <a:ext uri="{FF2B5EF4-FFF2-40B4-BE49-F238E27FC236}">
                <a16:creationId xmlns:a16="http://schemas.microsoft.com/office/drawing/2014/main" id="{A621A3B5-088F-46DC-825D-F787ACBB96BE}"/>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63" name="テキスト ボックス 62">
            <a:extLst>
              <a:ext uri="{FF2B5EF4-FFF2-40B4-BE49-F238E27FC236}">
                <a16:creationId xmlns:a16="http://schemas.microsoft.com/office/drawing/2014/main" id="{E6D811EF-6615-4921-BC37-144314C27F65}"/>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64" name="テキスト ボックス 63">
            <a:extLst>
              <a:ext uri="{FF2B5EF4-FFF2-40B4-BE49-F238E27FC236}">
                <a16:creationId xmlns:a16="http://schemas.microsoft.com/office/drawing/2014/main" id="{10238289-AEEA-429C-BC6D-BB1FAA73495D}"/>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65" name="テキスト ボックス 64">
            <a:extLst>
              <a:ext uri="{FF2B5EF4-FFF2-40B4-BE49-F238E27FC236}">
                <a16:creationId xmlns:a16="http://schemas.microsoft.com/office/drawing/2014/main" id="{A69BFBBA-990D-4BD4-9E79-B07D939756AF}"/>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66" name="テキスト ボックス 65">
            <a:extLst>
              <a:ext uri="{FF2B5EF4-FFF2-40B4-BE49-F238E27FC236}">
                <a16:creationId xmlns:a16="http://schemas.microsoft.com/office/drawing/2014/main" id="{7D1CADE5-7C17-43F3-AE67-8D8D2903C875}"/>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67" name="テキスト ボックス 66">
            <a:extLst>
              <a:ext uri="{FF2B5EF4-FFF2-40B4-BE49-F238E27FC236}">
                <a16:creationId xmlns:a16="http://schemas.microsoft.com/office/drawing/2014/main" id="{DFCFED2C-E3AC-4A08-A267-DC07F934174A}"/>
              </a:ext>
            </a:extLst>
          </p:cNvPr>
          <p:cNvSpPr txBox="1"/>
          <p:nvPr/>
        </p:nvSpPr>
        <p:spPr>
          <a:xfrm>
            <a:off x="4823243" y="3667676"/>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５</a:t>
            </a:r>
            <a:endParaRPr kumimoji="1" lang="ja-JP" altLang="en-US" sz="9600" dirty="0">
              <a:latin typeface="メイリオ" panose="020B0604030504040204" pitchFamily="50" charset="-128"/>
              <a:ea typeface="メイリオ" panose="020B0604030504040204" pitchFamily="50" charset="-128"/>
            </a:endParaRPr>
          </a:p>
        </p:txBody>
      </p:sp>
      <p:sp>
        <p:nvSpPr>
          <p:cNvPr id="68" name="テキスト ボックス 67">
            <a:extLst>
              <a:ext uri="{FF2B5EF4-FFF2-40B4-BE49-F238E27FC236}">
                <a16:creationId xmlns:a16="http://schemas.microsoft.com/office/drawing/2014/main" id="{8734D402-FD4B-458D-B018-18098AACDE93}"/>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69" name="テキスト ボックス 68">
            <a:extLst>
              <a:ext uri="{FF2B5EF4-FFF2-40B4-BE49-F238E27FC236}">
                <a16:creationId xmlns:a16="http://schemas.microsoft.com/office/drawing/2014/main" id="{1B2CB740-5A9F-4132-BB9C-D9798B0790A0}"/>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70" name="テキスト ボックス 69">
            <a:extLst>
              <a:ext uri="{FF2B5EF4-FFF2-40B4-BE49-F238E27FC236}">
                <a16:creationId xmlns:a16="http://schemas.microsoft.com/office/drawing/2014/main" id="{F4B7E382-E6E5-4C27-9BBD-8498D6D8464F}"/>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71" name="テキスト ボックス 70">
            <a:extLst>
              <a:ext uri="{FF2B5EF4-FFF2-40B4-BE49-F238E27FC236}">
                <a16:creationId xmlns:a16="http://schemas.microsoft.com/office/drawing/2014/main" id="{E5E17443-E81D-4037-87A7-B6C974F38C7D}"/>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72" name="テキスト ボックス 71">
            <a:extLst>
              <a:ext uri="{FF2B5EF4-FFF2-40B4-BE49-F238E27FC236}">
                <a16:creationId xmlns:a16="http://schemas.microsoft.com/office/drawing/2014/main" id="{F75AF612-8C9F-45FE-9760-CF54074B20B7}"/>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73" name="テキスト ボックス 72">
            <a:extLst>
              <a:ext uri="{FF2B5EF4-FFF2-40B4-BE49-F238E27FC236}">
                <a16:creationId xmlns:a16="http://schemas.microsoft.com/office/drawing/2014/main" id="{773BB1D9-3FEF-4A06-887C-01C4929FB573}"/>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74" name="テキスト ボックス 73">
            <a:extLst>
              <a:ext uri="{FF2B5EF4-FFF2-40B4-BE49-F238E27FC236}">
                <a16:creationId xmlns:a16="http://schemas.microsoft.com/office/drawing/2014/main" id="{96CFC52D-3FA9-4036-A486-86CE9BC51AE5}"/>
              </a:ext>
            </a:extLst>
          </p:cNvPr>
          <p:cNvSpPr txBox="1"/>
          <p:nvPr/>
        </p:nvSpPr>
        <p:spPr>
          <a:xfrm>
            <a:off x="4823243" y="3667676"/>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４</a:t>
            </a:r>
            <a:endParaRPr kumimoji="1" lang="ja-JP" altLang="en-US" sz="9600" dirty="0">
              <a:latin typeface="メイリオ" panose="020B0604030504040204" pitchFamily="50" charset="-128"/>
              <a:ea typeface="メイリオ" panose="020B0604030504040204" pitchFamily="50" charset="-128"/>
            </a:endParaRPr>
          </a:p>
        </p:txBody>
      </p:sp>
      <p:sp>
        <p:nvSpPr>
          <p:cNvPr id="75" name="テキスト ボックス 74">
            <a:extLst>
              <a:ext uri="{FF2B5EF4-FFF2-40B4-BE49-F238E27FC236}">
                <a16:creationId xmlns:a16="http://schemas.microsoft.com/office/drawing/2014/main" id="{7689551C-4A0B-4776-8115-F8B6248D5BCE}"/>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５０</a:t>
            </a:r>
            <a:endParaRPr kumimoji="1" lang="ja-JP" altLang="en-US" sz="9600" dirty="0">
              <a:latin typeface="メイリオ" panose="020B0604030504040204" pitchFamily="50" charset="-128"/>
              <a:ea typeface="メイリオ" panose="020B0604030504040204" pitchFamily="50" charset="-128"/>
            </a:endParaRPr>
          </a:p>
        </p:txBody>
      </p:sp>
      <p:sp>
        <p:nvSpPr>
          <p:cNvPr id="76" name="テキスト ボックス 75">
            <a:extLst>
              <a:ext uri="{FF2B5EF4-FFF2-40B4-BE49-F238E27FC236}">
                <a16:creationId xmlns:a16="http://schemas.microsoft.com/office/drawing/2014/main" id="{7053F21E-4BB3-499B-81E0-92443B7873F8}"/>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４０</a:t>
            </a:r>
            <a:endParaRPr kumimoji="1" lang="ja-JP" altLang="en-US" sz="9600" dirty="0">
              <a:latin typeface="メイリオ" panose="020B0604030504040204" pitchFamily="50" charset="-128"/>
              <a:ea typeface="メイリオ" panose="020B0604030504040204" pitchFamily="50" charset="-128"/>
            </a:endParaRPr>
          </a:p>
        </p:txBody>
      </p:sp>
      <p:sp>
        <p:nvSpPr>
          <p:cNvPr id="77" name="テキスト ボックス 76">
            <a:extLst>
              <a:ext uri="{FF2B5EF4-FFF2-40B4-BE49-F238E27FC236}">
                <a16:creationId xmlns:a16="http://schemas.microsoft.com/office/drawing/2014/main" id="{81C34809-2781-448E-938F-369EB502D1A9}"/>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３０</a:t>
            </a:r>
            <a:endParaRPr kumimoji="1" lang="ja-JP" altLang="en-US" sz="9600" dirty="0">
              <a:latin typeface="メイリオ" panose="020B0604030504040204" pitchFamily="50" charset="-128"/>
              <a:ea typeface="メイリオ" panose="020B0604030504040204" pitchFamily="50" charset="-128"/>
            </a:endParaRPr>
          </a:p>
        </p:txBody>
      </p:sp>
      <p:sp>
        <p:nvSpPr>
          <p:cNvPr id="78" name="テキスト ボックス 77">
            <a:extLst>
              <a:ext uri="{FF2B5EF4-FFF2-40B4-BE49-F238E27FC236}">
                <a16:creationId xmlns:a16="http://schemas.microsoft.com/office/drawing/2014/main" id="{BB9F8879-D910-4081-BC3F-5B4C59393AF8}"/>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２０</a:t>
            </a:r>
            <a:endParaRPr kumimoji="1" lang="ja-JP" altLang="en-US" sz="9600" dirty="0">
              <a:latin typeface="メイリオ" panose="020B0604030504040204" pitchFamily="50" charset="-128"/>
              <a:ea typeface="メイリオ" panose="020B0604030504040204" pitchFamily="50" charset="-128"/>
            </a:endParaRPr>
          </a:p>
        </p:txBody>
      </p:sp>
      <p:sp>
        <p:nvSpPr>
          <p:cNvPr id="79" name="テキスト ボックス 78">
            <a:extLst>
              <a:ext uri="{FF2B5EF4-FFF2-40B4-BE49-F238E27FC236}">
                <a16:creationId xmlns:a16="http://schemas.microsoft.com/office/drawing/2014/main" id="{1575D2F0-D8FD-407A-BF56-6271143D9EB1}"/>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１０</a:t>
            </a:r>
            <a:endParaRPr kumimoji="1" lang="ja-JP" altLang="en-US" sz="9600" dirty="0">
              <a:latin typeface="メイリオ" panose="020B0604030504040204" pitchFamily="50" charset="-128"/>
              <a:ea typeface="メイリオ" panose="020B0604030504040204" pitchFamily="50" charset="-128"/>
            </a:endParaRPr>
          </a:p>
        </p:txBody>
      </p:sp>
      <p:sp>
        <p:nvSpPr>
          <p:cNvPr id="80" name="テキスト ボックス 79">
            <a:extLst>
              <a:ext uri="{FF2B5EF4-FFF2-40B4-BE49-F238E27FC236}">
                <a16:creationId xmlns:a16="http://schemas.microsoft.com/office/drawing/2014/main" id="{AA9B7058-F9BA-4B20-91A6-D9D73B10FD98}"/>
              </a:ext>
            </a:extLst>
          </p:cNvPr>
          <p:cNvSpPr txBox="1"/>
          <p:nvPr/>
        </p:nvSpPr>
        <p:spPr>
          <a:xfrm>
            <a:off x="6874434" y="3667676"/>
            <a:ext cx="3877985" cy="1569660"/>
          </a:xfrm>
          <a:prstGeom prst="rect">
            <a:avLst/>
          </a:prstGeom>
          <a:noFill/>
        </p:spPr>
        <p:txBody>
          <a:bodyPr wrap="square" rtlCol="0">
            <a:spAutoFit/>
          </a:bodyPr>
          <a:lstStyle/>
          <a:p>
            <a:r>
              <a:rPr lang="ja-JP" altLang="en-US" sz="9600" dirty="0">
                <a:latin typeface="メイリオ" panose="020B0604030504040204" pitchFamily="50" charset="-128"/>
                <a:ea typeface="メイリオ" panose="020B0604030504040204" pitchFamily="50" charset="-128"/>
              </a:rPr>
              <a:t>　００</a:t>
            </a:r>
            <a:endParaRPr kumimoji="1" lang="ja-JP" altLang="en-US" sz="9600" dirty="0">
              <a:latin typeface="メイリオ" panose="020B0604030504040204" pitchFamily="50" charset="-128"/>
              <a:ea typeface="メイリオ" panose="020B0604030504040204" pitchFamily="50" charset="-128"/>
            </a:endParaRPr>
          </a:p>
        </p:txBody>
      </p:sp>
      <p:sp>
        <p:nvSpPr>
          <p:cNvPr id="81" name="テキスト ボックス 80">
            <a:extLst>
              <a:ext uri="{FF2B5EF4-FFF2-40B4-BE49-F238E27FC236}">
                <a16:creationId xmlns:a16="http://schemas.microsoft.com/office/drawing/2014/main" id="{5E3F79F2-6320-43E6-8E3A-13D790F66CCA}"/>
              </a:ext>
            </a:extLst>
          </p:cNvPr>
          <p:cNvSpPr txBox="1"/>
          <p:nvPr/>
        </p:nvSpPr>
        <p:spPr>
          <a:xfrm>
            <a:off x="4823243" y="3667676"/>
            <a:ext cx="2646878" cy="1569660"/>
          </a:xfrm>
          <a:prstGeom prst="rect">
            <a:avLst/>
          </a:prstGeom>
          <a:noFill/>
        </p:spPr>
        <p:txBody>
          <a:bodyPr wrap="none" rtlCol="0">
            <a:spAutoFit/>
          </a:bodyPr>
          <a:lstStyle/>
          <a:p>
            <a:r>
              <a:rPr lang="ja-JP" altLang="en-US" sz="9600" dirty="0">
                <a:latin typeface="メイリオ" panose="020B0604030504040204" pitchFamily="50" charset="-128"/>
                <a:ea typeface="メイリオ" panose="020B0604030504040204" pitchFamily="50" charset="-128"/>
              </a:rPr>
              <a:t>　３</a:t>
            </a:r>
            <a:endParaRPr kumimoji="1" lang="ja-JP" altLang="en-US" sz="9600" dirty="0">
              <a:latin typeface="メイリオ" panose="020B0604030504040204" pitchFamily="50" charset="-128"/>
              <a:ea typeface="メイリオ" panose="020B0604030504040204" pitchFamily="50" charset="-128"/>
            </a:endParaRPr>
          </a:p>
        </p:txBody>
      </p:sp>
      <p:sp>
        <p:nvSpPr>
          <p:cNvPr id="82" name="テキスト ボックス 81">
            <a:extLst>
              <a:ext uri="{FF2B5EF4-FFF2-40B4-BE49-F238E27FC236}">
                <a16:creationId xmlns:a16="http://schemas.microsoft.com/office/drawing/2014/main" id="{2ECDF73D-D4FC-499E-8434-DE2EC87D9F09}"/>
              </a:ext>
            </a:extLst>
          </p:cNvPr>
          <p:cNvSpPr txBox="1"/>
          <p:nvPr/>
        </p:nvSpPr>
        <p:spPr>
          <a:xfrm>
            <a:off x="4606259" y="2858812"/>
            <a:ext cx="1415772" cy="461665"/>
          </a:xfrm>
          <a:prstGeom prst="rect">
            <a:avLst/>
          </a:prstGeom>
          <a:noFill/>
        </p:spPr>
        <p:txBody>
          <a:bodyPr wrap="none" rtlCol="0">
            <a:spAutoFit/>
          </a:bodyPr>
          <a:lstStyle/>
          <a:p>
            <a:r>
              <a:rPr kumimoji="1" lang="ja-JP" altLang="en-US" sz="2400" dirty="0"/>
              <a:t>残り時間</a:t>
            </a:r>
          </a:p>
        </p:txBody>
      </p:sp>
      <p:sp>
        <p:nvSpPr>
          <p:cNvPr id="83" name="テキスト ボックス 82">
            <a:extLst>
              <a:ext uri="{FF2B5EF4-FFF2-40B4-BE49-F238E27FC236}">
                <a16:creationId xmlns:a16="http://schemas.microsoft.com/office/drawing/2014/main" id="{C1939F93-5509-46FC-96A1-6FF85C543914}"/>
              </a:ext>
            </a:extLst>
          </p:cNvPr>
          <p:cNvSpPr txBox="1"/>
          <p:nvPr/>
        </p:nvSpPr>
        <p:spPr>
          <a:xfrm>
            <a:off x="2515544" y="1502096"/>
            <a:ext cx="7160935" cy="1077218"/>
          </a:xfrm>
          <a:prstGeom prst="rect">
            <a:avLst/>
          </a:prstGeom>
          <a:noFill/>
        </p:spPr>
        <p:txBody>
          <a:bodyPr wrap="none" rtlCol="0">
            <a:spAutoFit/>
          </a:bodyPr>
          <a:lstStyle/>
          <a:p>
            <a:pPr algn="ctr"/>
            <a:r>
              <a:rPr kumimoji="1" lang="en-US" altLang="ja-JP" sz="3200" dirty="0"/>
              <a:t>5</a:t>
            </a:r>
            <a:r>
              <a:rPr kumimoji="1" lang="ja-JP" altLang="en-US" sz="3200" dirty="0"/>
              <a:t>分経過しました。</a:t>
            </a:r>
            <a:endParaRPr kumimoji="1" lang="en-US" altLang="ja-JP" sz="3200" dirty="0"/>
          </a:p>
          <a:p>
            <a:pPr algn="ctr"/>
            <a:r>
              <a:rPr kumimoji="1" lang="ja-JP" altLang="en-US" sz="3200" dirty="0"/>
              <a:t>そろそろ意見交換を始めてください。</a:t>
            </a:r>
          </a:p>
        </p:txBody>
      </p:sp>
      <p:pic>
        <p:nvPicPr>
          <p:cNvPr id="84" name="Picture 6" descr="オンラインサロンのイラスト">
            <a:extLst>
              <a:ext uri="{FF2B5EF4-FFF2-40B4-BE49-F238E27FC236}">
                <a16:creationId xmlns:a16="http://schemas.microsoft.com/office/drawing/2014/main" id="{33062E4A-0A4E-4900-85F4-695633DDCE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8883" y="2745703"/>
            <a:ext cx="3264616" cy="2628000"/>
          </a:xfrm>
          <a:prstGeom prst="rect">
            <a:avLst/>
          </a:prstGeom>
          <a:noFill/>
          <a:extLst>
            <a:ext uri="{909E8E84-426E-40DD-AFC4-6F175D3DCCD1}">
              <a14:hiddenFill xmlns:a14="http://schemas.microsoft.com/office/drawing/2010/main">
                <a:solidFill>
                  <a:srgbClr val="FFFFFF"/>
                </a:solidFill>
              </a14:hiddenFill>
            </a:ext>
          </a:extLst>
        </p:spPr>
      </p:pic>
      <p:sp>
        <p:nvSpPr>
          <p:cNvPr id="86" name="テキスト ボックス 85">
            <a:extLst>
              <a:ext uri="{FF2B5EF4-FFF2-40B4-BE49-F238E27FC236}">
                <a16:creationId xmlns:a16="http://schemas.microsoft.com/office/drawing/2014/main" id="{B3B0F3CB-F6F2-4DA7-B464-B56EF48B9AE4}"/>
              </a:ext>
            </a:extLst>
          </p:cNvPr>
          <p:cNvSpPr txBox="1"/>
          <p:nvPr/>
        </p:nvSpPr>
        <p:spPr>
          <a:xfrm>
            <a:off x="10423556" y="4139650"/>
            <a:ext cx="1066661" cy="830997"/>
          </a:xfrm>
          <a:prstGeom prst="rect">
            <a:avLst/>
          </a:prstGeom>
          <a:noFill/>
        </p:spPr>
        <p:txBody>
          <a:bodyPr wrap="square" rtlCol="0">
            <a:spAutoFit/>
          </a:bodyPr>
          <a:lstStyle/>
          <a:p>
            <a:r>
              <a:rPr lang="ja-JP" altLang="en-US" sz="4800" dirty="0">
                <a:latin typeface="メイリオ" panose="020B0604030504040204" pitchFamily="50" charset="-128"/>
                <a:ea typeface="メイリオ" panose="020B0604030504040204" pitchFamily="50" charset="-128"/>
              </a:rPr>
              <a:t>秒</a:t>
            </a:r>
            <a:endParaRPr kumimoji="1" lang="ja-JP" altLang="en-US" sz="4800" dirty="0">
              <a:latin typeface="メイリオ" panose="020B0604030504040204" pitchFamily="50" charset="-128"/>
              <a:ea typeface="メイリオ" panose="020B0604030504040204" pitchFamily="50" charset="-128"/>
            </a:endParaRPr>
          </a:p>
        </p:txBody>
      </p:sp>
    </p:spTree>
    <p:custDataLst>
      <p:tags r:id="rId1"/>
    </p:custDataLst>
    <p:extLst>
      <p:ext uri="{BB962C8B-B14F-4D97-AF65-F5344CB8AC3E}">
        <p14:creationId xmlns:p14="http://schemas.microsoft.com/office/powerpoint/2010/main" val="3217587364"/>
      </p:ext>
    </p:extLst>
  </p:cSld>
  <p:clrMapOvr>
    <a:masterClrMapping/>
  </p:clrMapOvr>
  <mc:AlternateContent xmlns:mc="http://schemas.openxmlformats.org/markup-compatibility/2006" xmlns:p14="http://schemas.microsoft.com/office/powerpoint/2010/main">
    <mc:Choice Requires="p14">
      <p:transition spd="slow" p14:dur="2000" advTm="612040"/>
    </mc:Choice>
    <mc:Fallback xmlns="">
      <p:transition spd="slow" advTm="6120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1" nodeType="clickEffect">
                                  <p:stCondLst>
                                    <p:cond delay="0"/>
                                  </p:st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par>
                                <p:cTn id="8" presetID="26" presetClass="emph" presetSubtype="0" fill="hold" grpId="1" nodeType="withEffect">
                                  <p:stCondLst>
                                    <p:cond delay="0"/>
                                  </p:stCondLst>
                                  <p:childTnLst>
                                    <p:animEffect transition="out" filter="fade">
                                      <p:cBhvr>
                                        <p:cTn id="9" dur="500" tmFilter="0, 0; .2, .5; .8, .5; 1, 0"/>
                                        <p:tgtEl>
                                          <p:spTgt spid="6"/>
                                        </p:tgtEl>
                                      </p:cBhvr>
                                    </p:animEffect>
                                    <p:animScale>
                                      <p:cBhvr>
                                        <p:cTn id="10" dur="250" autoRev="1" fill="hold"/>
                                        <p:tgtEl>
                                          <p:spTgt spid="6"/>
                                        </p:tgtEl>
                                      </p:cBhvr>
                                      <p:by x="105000" y="105000"/>
                                    </p:animScale>
                                  </p:childTnLst>
                                </p:cTn>
                              </p:par>
                            </p:childTnLst>
                          </p:cTn>
                        </p:par>
                        <p:par>
                          <p:cTn id="11" fill="hold">
                            <p:stCondLst>
                              <p:cond delay="500"/>
                            </p:stCondLst>
                            <p:childTnLst>
                              <p:par>
                                <p:cTn id="12" presetID="10" presetClass="exit" presetSubtype="0" fill="hold" grpId="0" nodeType="afterEffect">
                                  <p:stCondLst>
                                    <p:cond delay="9000"/>
                                  </p:stCondLst>
                                  <p:childTnLst>
                                    <p:animEffect transition="out" filter="fade">
                                      <p:cBhvr>
                                        <p:cTn id="13" dur="500"/>
                                        <p:tgtEl>
                                          <p:spTgt spid="13"/>
                                        </p:tgtEl>
                                      </p:cBhvr>
                                    </p:animEffect>
                                    <p:set>
                                      <p:cBhvr>
                                        <p:cTn id="14" dur="1" fill="hold">
                                          <p:stCondLst>
                                            <p:cond delay="499"/>
                                          </p:stCondLst>
                                        </p:cTn>
                                        <p:tgtEl>
                                          <p:spTgt spid="13"/>
                                        </p:tgtEl>
                                        <p:attrNameLst>
                                          <p:attrName>style.visibility</p:attrName>
                                        </p:attrNameLst>
                                      </p:cBhvr>
                                      <p:to>
                                        <p:strVal val="hidden"/>
                                      </p:to>
                                    </p:set>
                                  </p:childTnLst>
                                </p:cTn>
                              </p:par>
                              <p:par>
                                <p:cTn id="15" presetID="10" presetClass="exit" presetSubtype="0" fill="hold" grpId="0" nodeType="withEffect">
                                  <p:stCondLst>
                                    <p:cond delay="9000"/>
                                  </p:stCondLst>
                                  <p:childTnLst>
                                    <p:animEffect transition="out" filter="fade">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par>
                          <p:cTn id="18" fill="hold">
                            <p:stCondLst>
                              <p:cond delay="10000"/>
                            </p:stCondLst>
                            <p:childTnLst>
                              <p:par>
                                <p:cTn id="19" presetID="22" presetClass="entr" presetSubtype="1"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wipe(up)">
                                      <p:cBhvr>
                                        <p:cTn id="21" dur="500"/>
                                        <p:tgtEl>
                                          <p:spTgt spid="39"/>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wipe(up)">
                                      <p:cBhvr>
                                        <p:cTn id="24" dur="500"/>
                                        <p:tgtEl>
                                          <p:spTgt spid="33"/>
                                        </p:tgtEl>
                                      </p:cBhvr>
                                    </p:animEffect>
                                  </p:childTnLst>
                                </p:cTn>
                              </p:par>
                            </p:childTnLst>
                          </p:cTn>
                        </p:par>
                        <p:par>
                          <p:cTn id="25" fill="hold">
                            <p:stCondLst>
                              <p:cond delay="10500"/>
                            </p:stCondLst>
                            <p:childTnLst>
                              <p:par>
                                <p:cTn id="26" presetID="10" presetClass="exit" presetSubtype="0" fill="hold" grpId="1" nodeType="afterEffect">
                                  <p:stCondLst>
                                    <p:cond delay="9000"/>
                                  </p:stCondLst>
                                  <p:childTnLst>
                                    <p:animEffect transition="out" filter="fade">
                                      <p:cBhvr>
                                        <p:cTn id="27" dur="500"/>
                                        <p:tgtEl>
                                          <p:spTgt spid="33"/>
                                        </p:tgtEl>
                                      </p:cBhvr>
                                    </p:animEffect>
                                    <p:set>
                                      <p:cBhvr>
                                        <p:cTn id="28" dur="1" fill="hold">
                                          <p:stCondLst>
                                            <p:cond delay="499"/>
                                          </p:stCondLst>
                                        </p:cTn>
                                        <p:tgtEl>
                                          <p:spTgt spid="33"/>
                                        </p:tgtEl>
                                        <p:attrNameLst>
                                          <p:attrName>style.visibility</p:attrName>
                                        </p:attrNameLst>
                                      </p:cBhvr>
                                      <p:to>
                                        <p:strVal val="hidden"/>
                                      </p:to>
                                    </p:set>
                                  </p:childTnLst>
                                </p:cTn>
                              </p:par>
                            </p:childTnLst>
                          </p:cTn>
                        </p:par>
                        <p:par>
                          <p:cTn id="29" fill="hold">
                            <p:stCondLst>
                              <p:cond delay="20000"/>
                            </p:stCondLst>
                            <p:childTnLst>
                              <p:par>
                                <p:cTn id="30" presetID="22" presetClass="entr" presetSubtype="1"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wipe(up)">
                                      <p:cBhvr>
                                        <p:cTn id="32" dur="500"/>
                                        <p:tgtEl>
                                          <p:spTgt spid="34"/>
                                        </p:tgtEl>
                                      </p:cBhvr>
                                    </p:animEffect>
                                  </p:childTnLst>
                                </p:cTn>
                              </p:par>
                            </p:childTnLst>
                          </p:cTn>
                        </p:par>
                        <p:par>
                          <p:cTn id="33" fill="hold">
                            <p:stCondLst>
                              <p:cond delay="20500"/>
                            </p:stCondLst>
                            <p:childTnLst>
                              <p:par>
                                <p:cTn id="34" presetID="10" presetClass="exit" presetSubtype="0" fill="hold" grpId="1" nodeType="afterEffect">
                                  <p:stCondLst>
                                    <p:cond delay="900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childTnLst>
                          </p:cTn>
                        </p:par>
                        <p:par>
                          <p:cTn id="37" fill="hold">
                            <p:stCondLst>
                              <p:cond delay="30000"/>
                            </p:stCondLst>
                            <p:childTnLst>
                              <p:par>
                                <p:cTn id="38" presetID="22" presetClass="entr" presetSubtype="1" fill="hold" grpId="0" nodeType="afterEffect">
                                  <p:stCondLst>
                                    <p:cond delay="0"/>
                                  </p:stCondLst>
                                  <p:childTnLst>
                                    <p:set>
                                      <p:cBhvr>
                                        <p:cTn id="39" dur="1" fill="hold">
                                          <p:stCondLst>
                                            <p:cond delay="0"/>
                                          </p:stCondLst>
                                        </p:cTn>
                                        <p:tgtEl>
                                          <p:spTgt spid="35"/>
                                        </p:tgtEl>
                                        <p:attrNameLst>
                                          <p:attrName>style.visibility</p:attrName>
                                        </p:attrNameLst>
                                      </p:cBhvr>
                                      <p:to>
                                        <p:strVal val="visible"/>
                                      </p:to>
                                    </p:set>
                                    <p:animEffect transition="in" filter="wipe(up)">
                                      <p:cBhvr>
                                        <p:cTn id="40" dur="500"/>
                                        <p:tgtEl>
                                          <p:spTgt spid="35"/>
                                        </p:tgtEl>
                                      </p:cBhvr>
                                    </p:animEffect>
                                  </p:childTnLst>
                                </p:cTn>
                              </p:par>
                            </p:childTnLst>
                          </p:cTn>
                        </p:par>
                        <p:par>
                          <p:cTn id="41" fill="hold">
                            <p:stCondLst>
                              <p:cond delay="30500"/>
                            </p:stCondLst>
                            <p:childTnLst>
                              <p:par>
                                <p:cTn id="42" presetID="10" presetClass="exit" presetSubtype="0" fill="hold" grpId="1" nodeType="afterEffect">
                                  <p:stCondLst>
                                    <p:cond delay="9000"/>
                                  </p:stCondLst>
                                  <p:childTnLst>
                                    <p:animEffect transition="out" filter="fade">
                                      <p:cBhvr>
                                        <p:cTn id="43" dur="500"/>
                                        <p:tgtEl>
                                          <p:spTgt spid="35"/>
                                        </p:tgtEl>
                                      </p:cBhvr>
                                    </p:animEffect>
                                    <p:set>
                                      <p:cBhvr>
                                        <p:cTn id="44" dur="1" fill="hold">
                                          <p:stCondLst>
                                            <p:cond delay="499"/>
                                          </p:stCondLst>
                                        </p:cTn>
                                        <p:tgtEl>
                                          <p:spTgt spid="35"/>
                                        </p:tgtEl>
                                        <p:attrNameLst>
                                          <p:attrName>style.visibility</p:attrName>
                                        </p:attrNameLst>
                                      </p:cBhvr>
                                      <p:to>
                                        <p:strVal val="hidden"/>
                                      </p:to>
                                    </p:set>
                                  </p:childTnLst>
                                </p:cTn>
                              </p:par>
                            </p:childTnLst>
                          </p:cTn>
                        </p:par>
                        <p:par>
                          <p:cTn id="45" fill="hold">
                            <p:stCondLst>
                              <p:cond delay="40000"/>
                            </p:stCondLst>
                            <p:childTnLst>
                              <p:par>
                                <p:cTn id="46" presetID="22" presetClass="entr" presetSubtype="1" fill="hold" grpId="0" nodeType="afterEffect">
                                  <p:stCondLst>
                                    <p:cond delay="0"/>
                                  </p:stCondLst>
                                  <p:childTnLst>
                                    <p:set>
                                      <p:cBhvr>
                                        <p:cTn id="47" dur="1" fill="hold">
                                          <p:stCondLst>
                                            <p:cond delay="0"/>
                                          </p:stCondLst>
                                        </p:cTn>
                                        <p:tgtEl>
                                          <p:spTgt spid="36"/>
                                        </p:tgtEl>
                                        <p:attrNameLst>
                                          <p:attrName>style.visibility</p:attrName>
                                        </p:attrNameLst>
                                      </p:cBhvr>
                                      <p:to>
                                        <p:strVal val="visible"/>
                                      </p:to>
                                    </p:set>
                                    <p:animEffect transition="in" filter="wipe(up)">
                                      <p:cBhvr>
                                        <p:cTn id="48" dur="500"/>
                                        <p:tgtEl>
                                          <p:spTgt spid="36"/>
                                        </p:tgtEl>
                                      </p:cBhvr>
                                    </p:animEffect>
                                  </p:childTnLst>
                                </p:cTn>
                              </p:par>
                            </p:childTnLst>
                          </p:cTn>
                        </p:par>
                        <p:par>
                          <p:cTn id="49" fill="hold">
                            <p:stCondLst>
                              <p:cond delay="40500"/>
                            </p:stCondLst>
                            <p:childTnLst>
                              <p:par>
                                <p:cTn id="50" presetID="10" presetClass="exit" presetSubtype="0" fill="hold" grpId="1" nodeType="afterEffect">
                                  <p:stCondLst>
                                    <p:cond delay="9000"/>
                                  </p:stCondLst>
                                  <p:childTnLst>
                                    <p:animEffect transition="out" filter="fade">
                                      <p:cBhvr>
                                        <p:cTn id="51" dur="500"/>
                                        <p:tgtEl>
                                          <p:spTgt spid="36"/>
                                        </p:tgtEl>
                                      </p:cBhvr>
                                    </p:animEffect>
                                    <p:set>
                                      <p:cBhvr>
                                        <p:cTn id="52" dur="1" fill="hold">
                                          <p:stCondLst>
                                            <p:cond delay="499"/>
                                          </p:stCondLst>
                                        </p:cTn>
                                        <p:tgtEl>
                                          <p:spTgt spid="36"/>
                                        </p:tgtEl>
                                        <p:attrNameLst>
                                          <p:attrName>style.visibility</p:attrName>
                                        </p:attrNameLst>
                                      </p:cBhvr>
                                      <p:to>
                                        <p:strVal val="hidden"/>
                                      </p:to>
                                    </p:set>
                                  </p:childTnLst>
                                </p:cTn>
                              </p:par>
                            </p:childTnLst>
                          </p:cTn>
                        </p:par>
                        <p:par>
                          <p:cTn id="53" fill="hold">
                            <p:stCondLst>
                              <p:cond delay="50000"/>
                            </p:stCondLst>
                            <p:childTnLst>
                              <p:par>
                                <p:cTn id="54" presetID="22" presetClass="entr" presetSubtype="1" fill="hold" grpId="0" nodeType="afterEffect">
                                  <p:stCondLst>
                                    <p:cond delay="0"/>
                                  </p:stCondLst>
                                  <p:childTnLst>
                                    <p:set>
                                      <p:cBhvr>
                                        <p:cTn id="55" dur="1" fill="hold">
                                          <p:stCondLst>
                                            <p:cond delay="0"/>
                                          </p:stCondLst>
                                        </p:cTn>
                                        <p:tgtEl>
                                          <p:spTgt spid="37"/>
                                        </p:tgtEl>
                                        <p:attrNameLst>
                                          <p:attrName>style.visibility</p:attrName>
                                        </p:attrNameLst>
                                      </p:cBhvr>
                                      <p:to>
                                        <p:strVal val="visible"/>
                                      </p:to>
                                    </p:set>
                                    <p:animEffect transition="in" filter="wipe(up)">
                                      <p:cBhvr>
                                        <p:cTn id="56" dur="500"/>
                                        <p:tgtEl>
                                          <p:spTgt spid="37"/>
                                        </p:tgtEl>
                                      </p:cBhvr>
                                    </p:animEffect>
                                  </p:childTnLst>
                                </p:cTn>
                              </p:par>
                            </p:childTnLst>
                          </p:cTn>
                        </p:par>
                        <p:par>
                          <p:cTn id="57" fill="hold">
                            <p:stCondLst>
                              <p:cond delay="50500"/>
                            </p:stCondLst>
                            <p:childTnLst>
                              <p:par>
                                <p:cTn id="58" presetID="10" presetClass="exit" presetSubtype="0" fill="hold" grpId="1" nodeType="afterEffect">
                                  <p:stCondLst>
                                    <p:cond delay="9000"/>
                                  </p:stCondLst>
                                  <p:childTnLst>
                                    <p:animEffect transition="out" filter="fade">
                                      <p:cBhvr>
                                        <p:cTn id="59" dur="500"/>
                                        <p:tgtEl>
                                          <p:spTgt spid="37"/>
                                        </p:tgtEl>
                                      </p:cBhvr>
                                    </p:animEffect>
                                    <p:set>
                                      <p:cBhvr>
                                        <p:cTn id="60" dur="1" fill="hold">
                                          <p:stCondLst>
                                            <p:cond delay="499"/>
                                          </p:stCondLst>
                                        </p:cTn>
                                        <p:tgtEl>
                                          <p:spTgt spid="37"/>
                                        </p:tgtEl>
                                        <p:attrNameLst>
                                          <p:attrName>style.visibility</p:attrName>
                                        </p:attrNameLst>
                                      </p:cBhvr>
                                      <p:to>
                                        <p:strVal val="hidden"/>
                                      </p:to>
                                    </p:set>
                                  </p:childTnLst>
                                </p:cTn>
                              </p:par>
                            </p:childTnLst>
                          </p:cTn>
                        </p:par>
                        <p:par>
                          <p:cTn id="61" fill="hold">
                            <p:stCondLst>
                              <p:cond delay="60000"/>
                            </p:stCondLst>
                            <p:childTnLst>
                              <p:par>
                                <p:cTn id="62" presetID="22" presetClass="entr" presetSubtype="1" fill="hold" grpId="0" nodeType="afterEffect">
                                  <p:stCondLst>
                                    <p:cond delay="0"/>
                                  </p:stCondLst>
                                  <p:childTnLst>
                                    <p:set>
                                      <p:cBhvr>
                                        <p:cTn id="63" dur="1" fill="hold">
                                          <p:stCondLst>
                                            <p:cond delay="0"/>
                                          </p:stCondLst>
                                        </p:cTn>
                                        <p:tgtEl>
                                          <p:spTgt spid="38"/>
                                        </p:tgtEl>
                                        <p:attrNameLst>
                                          <p:attrName>style.visibility</p:attrName>
                                        </p:attrNameLst>
                                      </p:cBhvr>
                                      <p:to>
                                        <p:strVal val="visible"/>
                                      </p:to>
                                    </p:set>
                                    <p:animEffect transition="in" filter="wipe(up)">
                                      <p:cBhvr>
                                        <p:cTn id="64" dur="500"/>
                                        <p:tgtEl>
                                          <p:spTgt spid="38"/>
                                        </p:tgtEl>
                                      </p:cBhvr>
                                    </p:animEffect>
                                  </p:childTnLst>
                                </p:cTn>
                              </p:par>
                            </p:childTnLst>
                          </p:cTn>
                        </p:par>
                        <p:par>
                          <p:cTn id="65" fill="hold">
                            <p:stCondLst>
                              <p:cond delay="60500"/>
                            </p:stCondLst>
                            <p:childTnLst>
                              <p:par>
                                <p:cTn id="66" presetID="10" presetClass="exit" presetSubtype="0" fill="hold" grpId="1" nodeType="afterEffect">
                                  <p:stCondLst>
                                    <p:cond delay="9000"/>
                                  </p:stCondLst>
                                  <p:childTnLst>
                                    <p:animEffect transition="out" filter="fade">
                                      <p:cBhvr>
                                        <p:cTn id="67" dur="500"/>
                                        <p:tgtEl>
                                          <p:spTgt spid="38"/>
                                        </p:tgtEl>
                                      </p:cBhvr>
                                    </p:animEffect>
                                    <p:set>
                                      <p:cBhvr>
                                        <p:cTn id="68" dur="1" fill="hold">
                                          <p:stCondLst>
                                            <p:cond delay="499"/>
                                          </p:stCondLst>
                                        </p:cTn>
                                        <p:tgtEl>
                                          <p:spTgt spid="38"/>
                                        </p:tgtEl>
                                        <p:attrNameLst>
                                          <p:attrName>style.visibility</p:attrName>
                                        </p:attrNameLst>
                                      </p:cBhvr>
                                      <p:to>
                                        <p:strVal val="hidden"/>
                                      </p:to>
                                    </p:set>
                                  </p:childTnLst>
                                </p:cTn>
                              </p:par>
                              <p:par>
                                <p:cTn id="69" presetID="10" presetClass="exit" presetSubtype="0" fill="hold" grpId="1" nodeType="withEffect">
                                  <p:stCondLst>
                                    <p:cond delay="9000"/>
                                  </p:stCondLst>
                                  <p:childTnLst>
                                    <p:animEffect transition="out" filter="fade">
                                      <p:cBhvr>
                                        <p:cTn id="70" dur="500"/>
                                        <p:tgtEl>
                                          <p:spTgt spid="39"/>
                                        </p:tgtEl>
                                      </p:cBhvr>
                                    </p:animEffect>
                                    <p:set>
                                      <p:cBhvr>
                                        <p:cTn id="71" dur="1" fill="hold">
                                          <p:stCondLst>
                                            <p:cond delay="499"/>
                                          </p:stCondLst>
                                        </p:cTn>
                                        <p:tgtEl>
                                          <p:spTgt spid="39"/>
                                        </p:tgtEl>
                                        <p:attrNameLst>
                                          <p:attrName>style.visibility</p:attrName>
                                        </p:attrNameLst>
                                      </p:cBhvr>
                                      <p:to>
                                        <p:strVal val="hidden"/>
                                      </p:to>
                                    </p:set>
                                  </p:childTnLst>
                                </p:cTn>
                              </p:par>
                            </p:childTnLst>
                          </p:cTn>
                        </p:par>
                        <p:par>
                          <p:cTn id="72" fill="hold">
                            <p:stCondLst>
                              <p:cond delay="70000"/>
                            </p:stCondLst>
                            <p:childTnLst>
                              <p:par>
                                <p:cTn id="73" presetID="22" presetClass="entr" presetSubtype="1" fill="hold" grpId="0"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Effect transition="in" filter="wipe(up)">
                                      <p:cBhvr>
                                        <p:cTn id="78" dur="500"/>
                                        <p:tgtEl>
                                          <p:spTgt spid="40"/>
                                        </p:tgtEl>
                                      </p:cBhvr>
                                    </p:animEffect>
                                  </p:childTnLst>
                                </p:cTn>
                              </p:par>
                            </p:childTnLst>
                          </p:cTn>
                        </p:par>
                        <p:par>
                          <p:cTn id="79" fill="hold">
                            <p:stCondLst>
                              <p:cond delay="70500"/>
                            </p:stCondLst>
                            <p:childTnLst>
                              <p:par>
                                <p:cTn id="80" presetID="10" presetClass="exit" presetSubtype="0" fill="hold" grpId="1" nodeType="afterEffect">
                                  <p:stCondLst>
                                    <p:cond delay="9000"/>
                                  </p:stCondLst>
                                  <p:childTnLst>
                                    <p:animEffect transition="out" filter="fade">
                                      <p:cBhvr>
                                        <p:cTn id="81" dur="500"/>
                                        <p:tgtEl>
                                          <p:spTgt spid="40"/>
                                        </p:tgtEl>
                                      </p:cBhvr>
                                    </p:animEffect>
                                    <p:set>
                                      <p:cBhvr>
                                        <p:cTn id="82" dur="1" fill="hold">
                                          <p:stCondLst>
                                            <p:cond delay="499"/>
                                          </p:stCondLst>
                                        </p:cTn>
                                        <p:tgtEl>
                                          <p:spTgt spid="40"/>
                                        </p:tgtEl>
                                        <p:attrNameLst>
                                          <p:attrName>style.visibility</p:attrName>
                                        </p:attrNameLst>
                                      </p:cBhvr>
                                      <p:to>
                                        <p:strVal val="hidden"/>
                                      </p:to>
                                    </p:set>
                                  </p:childTnLst>
                                </p:cTn>
                              </p:par>
                            </p:childTnLst>
                          </p:cTn>
                        </p:par>
                        <p:par>
                          <p:cTn id="83" fill="hold">
                            <p:stCondLst>
                              <p:cond delay="80000"/>
                            </p:stCondLst>
                            <p:childTnLst>
                              <p:par>
                                <p:cTn id="84" presetID="22" presetClass="entr" presetSubtype="1" fill="hold" grpId="0" nodeType="after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up)">
                                      <p:cBhvr>
                                        <p:cTn id="86" dur="500"/>
                                        <p:tgtEl>
                                          <p:spTgt spid="41"/>
                                        </p:tgtEl>
                                      </p:cBhvr>
                                    </p:animEffect>
                                  </p:childTnLst>
                                </p:cTn>
                              </p:par>
                            </p:childTnLst>
                          </p:cTn>
                        </p:par>
                        <p:par>
                          <p:cTn id="87" fill="hold">
                            <p:stCondLst>
                              <p:cond delay="80500"/>
                            </p:stCondLst>
                            <p:childTnLst>
                              <p:par>
                                <p:cTn id="88" presetID="10" presetClass="exit" presetSubtype="0" fill="hold" grpId="1" nodeType="afterEffect">
                                  <p:stCondLst>
                                    <p:cond delay="9000"/>
                                  </p:stCondLst>
                                  <p:childTnLst>
                                    <p:animEffect transition="out" filter="fade">
                                      <p:cBhvr>
                                        <p:cTn id="89" dur="500"/>
                                        <p:tgtEl>
                                          <p:spTgt spid="41"/>
                                        </p:tgtEl>
                                      </p:cBhvr>
                                    </p:animEffect>
                                    <p:set>
                                      <p:cBhvr>
                                        <p:cTn id="90" dur="1" fill="hold">
                                          <p:stCondLst>
                                            <p:cond delay="499"/>
                                          </p:stCondLst>
                                        </p:cTn>
                                        <p:tgtEl>
                                          <p:spTgt spid="41"/>
                                        </p:tgtEl>
                                        <p:attrNameLst>
                                          <p:attrName>style.visibility</p:attrName>
                                        </p:attrNameLst>
                                      </p:cBhvr>
                                      <p:to>
                                        <p:strVal val="hidden"/>
                                      </p:to>
                                    </p:set>
                                  </p:childTnLst>
                                </p:cTn>
                              </p:par>
                            </p:childTnLst>
                          </p:cTn>
                        </p:par>
                        <p:par>
                          <p:cTn id="91" fill="hold">
                            <p:stCondLst>
                              <p:cond delay="90000"/>
                            </p:stCondLst>
                            <p:childTnLst>
                              <p:par>
                                <p:cTn id="92" presetID="22" presetClass="entr" presetSubtype="1"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up)">
                                      <p:cBhvr>
                                        <p:cTn id="94" dur="500"/>
                                        <p:tgtEl>
                                          <p:spTgt spid="42"/>
                                        </p:tgtEl>
                                      </p:cBhvr>
                                    </p:animEffect>
                                  </p:childTnLst>
                                </p:cTn>
                              </p:par>
                            </p:childTnLst>
                          </p:cTn>
                        </p:par>
                        <p:par>
                          <p:cTn id="95" fill="hold">
                            <p:stCondLst>
                              <p:cond delay="90500"/>
                            </p:stCondLst>
                            <p:childTnLst>
                              <p:par>
                                <p:cTn id="96" presetID="10" presetClass="exit" presetSubtype="0" fill="hold" grpId="1" nodeType="afterEffect">
                                  <p:stCondLst>
                                    <p:cond delay="9000"/>
                                  </p:stCondLst>
                                  <p:childTnLst>
                                    <p:animEffect transition="out" filter="fade">
                                      <p:cBhvr>
                                        <p:cTn id="97" dur="500"/>
                                        <p:tgtEl>
                                          <p:spTgt spid="42"/>
                                        </p:tgtEl>
                                      </p:cBhvr>
                                    </p:animEffect>
                                    <p:set>
                                      <p:cBhvr>
                                        <p:cTn id="98" dur="1" fill="hold">
                                          <p:stCondLst>
                                            <p:cond delay="499"/>
                                          </p:stCondLst>
                                        </p:cTn>
                                        <p:tgtEl>
                                          <p:spTgt spid="42"/>
                                        </p:tgtEl>
                                        <p:attrNameLst>
                                          <p:attrName>style.visibility</p:attrName>
                                        </p:attrNameLst>
                                      </p:cBhvr>
                                      <p:to>
                                        <p:strVal val="hidden"/>
                                      </p:to>
                                    </p:set>
                                  </p:childTnLst>
                                </p:cTn>
                              </p:par>
                            </p:childTnLst>
                          </p:cTn>
                        </p:par>
                        <p:par>
                          <p:cTn id="99" fill="hold">
                            <p:stCondLst>
                              <p:cond delay="100000"/>
                            </p:stCondLst>
                            <p:childTnLst>
                              <p:par>
                                <p:cTn id="100" presetID="22" presetClass="entr" presetSubtype="1" fill="hold" grpId="0" nodeType="afterEffect">
                                  <p:stCondLst>
                                    <p:cond delay="0"/>
                                  </p:stCondLst>
                                  <p:childTnLst>
                                    <p:set>
                                      <p:cBhvr>
                                        <p:cTn id="101" dur="1" fill="hold">
                                          <p:stCondLst>
                                            <p:cond delay="0"/>
                                          </p:stCondLst>
                                        </p:cTn>
                                        <p:tgtEl>
                                          <p:spTgt spid="43"/>
                                        </p:tgtEl>
                                        <p:attrNameLst>
                                          <p:attrName>style.visibility</p:attrName>
                                        </p:attrNameLst>
                                      </p:cBhvr>
                                      <p:to>
                                        <p:strVal val="visible"/>
                                      </p:to>
                                    </p:set>
                                    <p:animEffect transition="in" filter="wipe(up)">
                                      <p:cBhvr>
                                        <p:cTn id="102" dur="500"/>
                                        <p:tgtEl>
                                          <p:spTgt spid="43"/>
                                        </p:tgtEl>
                                      </p:cBhvr>
                                    </p:animEffect>
                                  </p:childTnLst>
                                </p:cTn>
                              </p:par>
                            </p:childTnLst>
                          </p:cTn>
                        </p:par>
                        <p:par>
                          <p:cTn id="103" fill="hold">
                            <p:stCondLst>
                              <p:cond delay="100500"/>
                            </p:stCondLst>
                            <p:childTnLst>
                              <p:par>
                                <p:cTn id="104" presetID="10" presetClass="exit" presetSubtype="0" fill="hold" grpId="1" nodeType="afterEffect">
                                  <p:stCondLst>
                                    <p:cond delay="9000"/>
                                  </p:stCondLst>
                                  <p:childTnLst>
                                    <p:animEffect transition="out" filter="fade">
                                      <p:cBhvr>
                                        <p:cTn id="105" dur="500"/>
                                        <p:tgtEl>
                                          <p:spTgt spid="43"/>
                                        </p:tgtEl>
                                      </p:cBhvr>
                                    </p:animEffect>
                                    <p:set>
                                      <p:cBhvr>
                                        <p:cTn id="106" dur="1" fill="hold">
                                          <p:stCondLst>
                                            <p:cond delay="499"/>
                                          </p:stCondLst>
                                        </p:cTn>
                                        <p:tgtEl>
                                          <p:spTgt spid="43"/>
                                        </p:tgtEl>
                                        <p:attrNameLst>
                                          <p:attrName>style.visibility</p:attrName>
                                        </p:attrNameLst>
                                      </p:cBhvr>
                                      <p:to>
                                        <p:strVal val="hidden"/>
                                      </p:to>
                                    </p:set>
                                  </p:childTnLst>
                                </p:cTn>
                              </p:par>
                            </p:childTnLst>
                          </p:cTn>
                        </p:par>
                        <p:par>
                          <p:cTn id="107" fill="hold">
                            <p:stCondLst>
                              <p:cond delay="110000"/>
                            </p:stCondLst>
                            <p:childTnLst>
                              <p:par>
                                <p:cTn id="108" presetID="22" presetClass="entr" presetSubtype="1" fill="hold" grpId="0" nodeType="afterEffect">
                                  <p:stCondLst>
                                    <p:cond delay="0"/>
                                  </p:stCondLst>
                                  <p:childTnLst>
                                    <p:set>
                                      <p:cBhvr>
                                        <p:cTn id="109" dur="1" fill="hold">
                                          <p:stCondLst>
                                            <p:cond delay="0"/>
                                          </p:stCondLst>
                                        </p:cTn>
                                        <p:tgtEl>
                                          <p:spTgt spid="44"/>
                                        </p:tgtEl>
                                        <p:attrNameLst>
                                          <p:attrName>style.visibility</p:attrName>
                                        </p:attrNameLst>
                                      </p:cBhvr>
                                      <p:to>
                                        <p:strVal val="visible"/>
                                      </p:to>
                                    </p:set>
                                    <p:animEffect transition="in" filter="wipe(up)">
                                      <p:cBhvr>
                                        <p:cTn id="110" dur="500"/>
                                        <p:tgtEl>
                                          <p:spTgt spid="44"/>
                                        </p:tgtEl>
                                      </p:cBhvr>
                                    </p:animEffect>
                                  </p:childTnLst>
                                </p:cTn>
                              </p:par>
                            </p:childTnLst>
                          </p:cTn>
                        </p:par>
                        <p:par>
                          <p:cTn id="111" fill="hold">
                            <p:stCondLst>
                              <p:cond delay="110500"/>
                            </p:stCondLst>
                            <p:childTnLst>
                              <p:par>
                                <p:cTn id="112" presetID="10" presetClass="exit" presetSubtype="0" fill="hold" grpId="1" nodeType="afterEffect">
                                  <p:stCondLst>
                                    <p:cond delay="9000"/>
                                  </p:stCondLst>
                                  <p:childTnLst>
                                    <p:animEffect transition="out" filter="fade">
                                      <p:cBhvr>
                                        <p:cTn id="113" dur="500"/>
                                        <p:tgtEl>
                                          <p:spTgt spid="44"/>
                                        </p:tgtEl>
                                      </p:cBhvr>
                                    </p:animEffect>
                                    <p:set>
                                      <p:cBhvr>
                                        <p:cTn id="114" dur="1" fill="hold">
                                          <p:stCondLst>
                                            <p:cond delay="499"/>
                                          </p:stCondLst>
                                        </p:cTn>
                                        <p:tgtEl>
                                          <p:spTgt spid="44"/>
                                        </p:tgtEl>
                                        <p:attrNameLst>
                                          <p:attrName>style.visibility</p:attrName>
                                        </p:attrNameLst>
                                      </p:cBhvr>
                                      <p:to>
                                        <p:strVal val="hidden"/>
                                      </p:to>
                                    </p:set>
                                  </p:childTnLst>
                                </p:cTn>
                              </p:par>
                            </p:childTnLst>
                          </p:cTn>
                        </p:par>
                        <p:par>
                          <p:cTn id="115" fill="hold">
                            <p:stCondLst>
                              <p:cond delay="120000"/>
                            </p:stCondLst>
                            <p:childTnLst>
                              <p:par>
                                <p:cTn id="116" presetID="22" presetClass="entr" presetSubtype="1" fill="hold" grpId="0" nodeType="afterEffect">
                                  <p:stCondLst>
                                    <p:cond delay="0"/>
                                  </p:stCondLst>
                                  <p:childTnLst>
                                    <p:set>
                                      <p:cBhvr>
                                        <p:cTn id="117" dur="1" fill="hold">
                                          <p:stCondLst>
                                            <p:cond delay="0"/>
                                          </p:stCondLst>
                                        </p:cTn>
                                        <p:tgtEl>
                                          <p:spTgt spid="45"/>
                                        </p:tgtEl>
                                        <p:attrNameLst>
                                          <p:attrName>style.visibility</p:attrName>
                                        </p:attrNameLst>
                                      </p:cBhvr>
                                      <p:to>
                                        <p:strVal val="visible"/>
                                      </p:to>
                                    </p:set>
                                    <p:animEffect transition="in" filter="wipe(up)">
                                      <p:cBhvr>
                                        <p:cTn id="118" dur="500"/>
                                        <p:tgtEl>
                                          <p:spTgt spid="45"/>
                                        </p:tgtEl>
                                      </p:cBhvr>
                                    </p:animEffect>
                                  </p:childTnLst>
                                </p:cTn>
                              </p:par>
                            </p:childTnLst>
                          </p:cTn>
                        </p:par>
                        <p:par>
                          <p:cTn id="119" fill="hold">
                            <p:stCondLst>
                              <p:cond delay="120500"/>
                            </p:stCondLst>
                            <p:childTnLst>
                              <p:par>
                                <p:cTn id="120" presetID="10" presetClass="exit" presetSubtype="0" fill="hold" grpId="1" nodeType="afterEffect">
                                  <p:stCondLst>
                                    <p:cond delay="9000"/>
                                  </p:stCondLst>
                                  <p:childTnLst>
                                    <p:animEffect transition="out" filter="fade">
                                      <p:cBhvr>
                                        <p:cTn id="121" dur="500"/>
                                        <p:tgtEl>
                                          <p:spTgt spid="45"/>
                                        </p:tgtEl>
                                      </p:cBhvr>
                                    </p:animEffect>
                                    <p:set>
                                      <p:cBhvr>
                                        <p:cTn id="122" dur="1" fill="hold">
                                          <p:stCondLst>
                                            <p:cond delay="499"/>
                                          </p:stCondLst>
                                        </p:cTn>
                                        <p:tgtEl>
                                          <p:spTgt spid="45"/>
                                        </p:tgtEl>
                                        <p:attrNameLst>
                                          <p:attrName>style.visibility</p:attrName>
                                        </p:attrNameLst>
                                      </p:cBhvr>
                                      <p:to>
                                        <p:strVal val="hidden"/>
                                      </p:to>
                                    </p:set>
                                  </p:childTnLst>
                                </p:cTn>
                              </p:par>
                              <p:par>
                                <p:cTn id="123" presetID="10" presetClass="exit" presetSubtype="0" fill="hold" grpId="1" nodeType="withEffect">
                                  <p:stCondLst>
                                    <p:cond delay="9000"/>
                                  </p:stCondLst>
                                  <p:childTnLst>
                                    <p:animEffect transition="out" filter="fade">
                                      <p:cBhvr>
                                        <p:cTn id="124" dur="500"/>
                                        <p:tgtEl>
                                          <p:spTgt spid="46"/>
                                        </p:tgtEl>
                                      </p:cBhvr>
                                    </p:animEffect>
                                    <p:set>
                                      <p:cBhvr>
                                        <p:cTn id="125" dur="1" fill="hold">
                                          <p:stCondLst>
                                            <p:cond delay="499"/>
                                          </p:stCondLst>
                                        </p:cTn>
                                        <p:tgtEl>
                                          <p:spTgt spid="46"/>
                                        </p:tgtEl>
                                        <p:attrNameLst>
                                          <p:attrName>style.visibility</p:attrName>
                                        </p:attrNameLst>
                                      </p:cBhvr>
                                      <p:to>
                                        <p:strVal val="hidden"/>
                                      </p:to>
                                    </p:set>
                                  </p:childTnLst>
                                </p:cTn>
                              </p:par>
                            </p:childTnLst>
                          </p:cTn>
                        </p:par>
                        <p:par>
                          <p:cTn id="126" fill="hold">
                            <p:stCondLst>
                              <p:cond delay="130000"/>
                            </p:stCondLst>
                            <p:childTnLst>
                              <p:par>
                                <p:cTn id="127" presetID="22" presetClass="entr" presetSubtype="1" fill="hold" grpId="0" nodeType="afterEffect">
                                  <p:stCondLst>
                                    <p:cond delay="0"/>
                                  </p:stCondLst>
                                  <p:childTnLst>
                                    <p:set>
                                      <p:cBhvr>
                                        <p:cTn id="128" dur="1" fill="hold">
                                          <p:stCondLst>
                                            <p:cond delay="0"/>
                                          </p:stCondLst>
                                        </p:cTn>
                                        <p:tgtEl>
                                          <p:spTgt spid="53"/>
                                        </p:tgtEl>
                                        <p:attrNameLst>
                                          <p:attrName>style.visibility</p:attrName>
                                        </p:attrNameLst>
                                      </p:cBhvr>
                                      <p:to>
                                        <p:strVal val="visible"/>
                                      </p:to>
                                    </p:set>
                                    <p:animEffect transition="in" filter="wipe(up)">
                                      <p:cBhvr>
                                        <p:cTn id="129" dur="500"/>
                                        <p:tgtEl>
                                          <p:spTgt spid="53"/>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47"/>
                                        </p:tgtEl>
                                        <p:attrNameLst>
                                          <p:attrName>style.visibility</p:attrName>
                                        </p:attrNameLst>
                                      </p:cBhvr>
                                      <p:to>
                                        <p:strVal val="visible"/>
                                      </p:to>
                                    </p:set>
                                    <p:animEffect transition="in" filter="wipe(up)">
                                      <p:cBhvr>
                                        <p:cTn id="132" dur="500"/>
                                        <p:tgtEl>
                                          <p:spTgt spid="47"/>
                                        </p:tgtEl>
                                      </p:cBhvr>
                                    </p:animEffect>
                                  </p:childTnLst>
                                </p:cTn>
                              </p:par>
                            </p:childTnLst>
                          </p:cTn>
                        </p:par>
                        <p:par>
                          <p:cTn id="133" fill="hold">
                            <p:stCondLst>
                              <p:cond delay="130500"/>
                            </p:stCondLst>
                            <p:childTnLst>
                              <p:par>
                                <p:cTn id="134" presetID="10" presetClass="exit" presetSubtype="0" fill="hold" grpId="1" nodeType="afterEffect">
                                  <p:stCondLst>
                                    <p:cond delay="9000"/>
                                  </p:stCondLst>
                                  <p:childTnLst>
                                    <p:animEffect transition="out" filter="fade">
                                      <p:cBhvr>
                                        <p:cTn id="135" dur="500"/>
                                        <p:tgtEl>
                                          <p:spTgt spid="47"/>
                                        </p:tgtEl>
                                      </p:cBhvr>
                                    </p:animEffect>
                                    <p:set>
                                      <p:cBhvr>
                                        <p:cTn id="136" dur="1" fill="hold">
                                          <p:stCondLst>
                                            <p:cond delay="499"/>
                                          </p:stCondLst>
                                        </p:cTn>
                                        <p:tgtEl>
                                          <p:spTgt spid="47"/>
                                        </p:tgtEl>
                                        <p:attrNameLst>
                                          <p:attrName>style.visibility</p:attrName>
                                        </p:attrNameLst>
                                      </p:cBhvr>
                                      <p:to>
                                        <p:strVal val="hidden"/>
                                      </p:to>
                                    </p:set>
                                  </p:childTnLst>
                                </p:cTn>
                              </p:par>
                            </p:childTnLst>
                          </p:cTn>
                        </p:par>
                        <p:par>
                          <p:cTn id="137" fill="hold">
                            <p:stCondLst>
                              <p:cond delay="140000"/>
                            </p:stCondLst>
                            <p:childTnLst>
                              <p:par>
                                <p:cTn id="138" presetID="22" presetClass="entr" presetSubtype="1" fill="hold" grpId="0" nodeType="afterEffect">
                                  <p:stCondLst>
                                    <p:cond delay="0"/>
                                  </p:stCondLst>
                                  <p:childTnLst>
                                    <p:set>
                                      <p:cBhvr>
                                        <p:cTn id="139" dur="1" fill="hold">
                                          <p:stCondLst>
                                            <p:cond delay="0"/>
                                          </p:stCondLst>
                                        </p:cTn>
                                        <p:tgtEl>
                                          <p:spTgt spid="48"/>
                                        </p:tgtEl>
                                        <p:attrNameLst>
                                          <p:attrName>style.visibility</p:attrName>
                                        </p:attrNameLst>
                                      </p:cBhvr>
                                      <p:to>
                                        <p:strVal val="visible"/>
                                      </p:to>
                                    </p:set>
                                    <p:animEffect transition="in" filter="wipe(up)">
                                      <p:cBhvr>
                                        <p:cTn id="140" dur="500"/>
                                        <p:tgtEl>
                                          <p:spTgt spid="48"/>
                                        </p:tgtEl>
                                      </p:cBhvr>
                                    </p:animEffect>
                                  </p:childTnLst>
                                </p:cTn>
                              </p:par>
                            </p:childTnLst>
                          </p:cTn>
                        </p:par>
                        <p:par>
                          <p:cTn id="141" fill="hold">
                            <p:stCondLst>
                              <p:cond delay="140500"/>
                            </p:stCondLst>
                            <p:childTnLst>
                              <p:par>
                                <p:cTn id="142" presetID="10" presetClass="exit" presetSubtype="0" fill="hold" grpId="1" nodeType="afterEffect">
                                  <p:stCondLst>
                                    <p:cond delay="9000"/>
                                  </p:stCondLst>
                                  <p:childTnLst>
                                    <p:animEffect transition="out" filter="fade">
                                      <p:cBhvr>
                                        <p:cTn id="143" dur="500"/>
                                        <p:tgtEl>
                                          <p:spTgt spid="48"/>
                                        </p:tgtEl>
                                      </p:cBhvr>
                                    </p:animEffect>
                                    <p:set>
                                      <p:cBhvr>
                                        <p:cTn id="144" dur="1" fill="hold">
                                          <p:stCondLst>
                                            <p:cond delay="499"/>
                                          </p:stCondLst>
                                        </p:cTn>
                                        <p:tgtEl>
                                          <p:spTgt spid="48"/>
                                        </p:tgtEl>
                                        <p:attrNameLst>
                                          <p:attrName>style.visibility</p:attrName>
                                        </p:attrNameLst>
                                      </p:cBhvr>
                                      <p:to>
                                        <p:strVal val="hidden"/>
                                      </p:to>
                                    </p:set>
                                  </p:childTnLst>
                                </p:cTn>
                              </p:par>
                            </p:childTnLst>
                          </p:cTn>
                        </p:par>
                        <p:par>
                          <p:cTn id="145" fill="hold">
                            <p:stCondLst>
                              <p:cond delay="150000"/>
                            </p:stCondLst>
                            <p:childTnLst>
                              <p:par>
                                <p:cTn id="146" presetID="22" presetClass="entr" presetSubtype="1" fill="hold" grpId="0" nodeType="afterEffect">
                                  <p:stCondLst>
                                    <p:cond delay="0"/>
                                  </p:stCondLst>
                                  <p:childTnLst>
                                    <p:set>
                                      <p:cBhvr>
                                        <p:cTn id="147" dur="1" fill="hold">
                                          <p:stCondLst>
                                            <p:cond delay="0"/>
                                          </p:stCondLst>
                                        </p:cTn>
                                        <p:tgtEl>
                                          <p:spTgt spid="49"/>
                                        </p:tgtEl>
                                        <p:attrNameLst>
                                          <p:attrName>style.visibility</p:attrName>
                                        </p:attrNameLst>
                                      </p:cBhvr>
                                      <p:to>
                                        <p:strVal val="visible"/>
                                      </p:to>
                                    </p:set>
                                    <p:animEffect transition="in" filter="wipe(up)">
                                      <p:cBhvr>
                                        <p:cTn id="148" dur="500"/>
                                        <p:tgtEl>
                                          <p:spTgt spid="49"/>
                                        </p:tgtEl>
                                      </p:cBhvr>
                                    </p:animEffect>
                                  </p:childTnLst>
                                </p:cTn>
                              </p:par>
                            </p:childTnLst>
                          </p:cTn>
                        </p:par>
                        <p:par>
                          <p:cTn id="149" fill="hold">
                            <p:stCondLst>
                              <p:cond delay="150500"/>
                            </p:stCondLst>
                            <p:childTnLst>
                              <p:par>
                                <p:cTn id="150" presetID="10" presetClass="exit" presetSubtype="0" fill="hold" grpId="1" nodeType="afterEffect">
                                  <p:stCondLst>
                                    <p:cond delay="9000"/>
                                  </p:stCondLst>
                                  <p:childTnLst>
                                    <p:animEffect transition="out" filter="fade">
                                      <p:cBhvr>
                                        <p:cTn id="151" dur="500"/>
                                        <p:tgtEl>
                                          <p:spTgt spid="49"/>
                                        </p:tgtEl>
                                      </p:cBhvr>
                                    </p:animEffect>
                                    <p:set>
                                      <p:cBhvr>
                                        <p:cTn id="152" dur="1" fill="hold">
                                          <p:stCondLst>
                                            <p:cond delay="499"/>
                                          </p:stCondLst>
                                        </p:cTn>
                                        <p:tgtEl>
                                          <p:spTgt spid="49"/>
                                        </p:tgtEl>
                                        <p:attrNameLst>
                                          <p:attrName>style.visibility</p:attrName>
                                        </p:attrNameLst>
                                      </p:cBhvr>
                                      <p:to>
                                        <p:strVal val="hidden"/>
                                      </p:to>
                                    </p:set>
                                  </p:childTnLst>
                                </p:cTn>
                              </p:par>
                            </p:childTnLst>
                          </p:cTn>
                        </p:par>
                        <p:par>
                          <p:cTn id="153" fill="hold">
                            <p:stCondLst>
                              <p:cond delay="160000"/>
                            </p:stCondLst>
                            <p:childTnLst>
                              <p:par>
                                <p:cTn id="154" presetID="22" presetClass="entr" presetSubtype="1" fill="hold" grpId="0" nodeType="afterEffect">
                                  <p:stCondLst>
                                    <p:cond delay="0"/>
                                  </p:stCondLst>
                                  <p:childTnLst>
                                    <p:set>
                                      <p:cBhvr>
                                        <p:cTn id="155" dur="1" fill="hold">
                                          <p:stCondLst>
                                            <p:cond delay="0"/>
                                          </p:stCondLst>
                                        </p:cTn>
                                        <p:tgtEl>
                                          <p:spTgt spid="50"/>
                                        </p:tgtEl>
                                        <p:attrNameLst>
                                          <p:attrName>style.visibility</p:attrName>
                                        </p:attrNameLst>
                                      </p:cBhvr>
                                      <p:to>
                                        <p:strVal val="visible"/>
                                      </p:to>
                                    </p:set>
                                    <p:animEffect transition="in" filter="wipe(up)">
                                      <p:cBhvr>
                                        <p:cTn id="156" dur="500"/>
                                        <p:tgtEl>
                                          <p:spTgt spid="50"/>
                                        </p:tgtEl>
                                      </p:cBhvr>
                                    </p:animEffect>
                                  </p:childTnLst>
                                </p:cTn>
                              </p:par>
                            </p:childTnLst>
                          </p:cTn>
                        </p:par>
                        <p:par>
                          <p:cTn id="157" fill="hold">
                            <p:stCondLst>
                              <p:cond delay="160500"/>
                            </p:stCondLst>
                            <p:childTnLst>
                              <p:par>
                                <p:cTn id="158" presetID="10" presetClass="exit" presetSubtype="0" fill="hold" grpId="1" nodeType="afterEffect">
                                  <p:stCondLst>
                                    <p:cond delay="9000"/>
                                  </p:stCondLst>
                                  <p:childTnLst>
                                    <p:animEffect transition="out" filter="fade">
                                      <p:cBhvr>
                                        <p:cTn id="159" dur="500"/>
                                        <p:tgtEl>
                                          <p:spTgt spid="50"/>
                                        </p:tgtEl>
                                      </p:cBhvr>
                                    </p:animEffect>
                                    <p:set>
                                      <p:cBhvr>
                                        <p:cTn id="160" dur="1" fill="hold">
                                          <p:stCondLst>
                                            <p:cond delay="499"/>
                                          </p:stCondLst>
                                        </p:cTn>
                                        <p:tgtEl>
                                          <p:spTgt spid="50"/>
                                        </p:tgtEl>
                                        <p:attrNameLst>
                                          <p:attrName>style.visibility</p:attrName>
                                        </p:attrNameLst>
                                      </p:cBhvr>
                                      <p:to>
                                        <p:strVal val="hidden"/>
                                      </p:to>
                                    </p:set>
                                  </p:childTnLst>
                                </p:cTn>
                              </p:par>
                            </p:childTnLst>
                          </p:cTn>
                        </p:par>
                        <p:par>
                          <p:cTn id="161" fill="hold">
                            <p:stCondLst>
                              <p:cond delay="170000"/>
                            </p:stCondLst>
                            <p:childTnLst>
                              <p:par>
                                <p:cTn id="162" presetID="22" presetClass="entr" presetSubtype="1" fill="hold" grpId="0" nodeType="afterEffect">
                                  <p:stCondLst>
                                    <p:cond delay="0"/>
                                  </p:stCondLst>
                                  <p:childTnLst>
                                    <p:set>
                                      <p:cBhvr>
                                        <p:cTn id="163" dur="1" fill="hold">
                                          <p:stCondLst>
                                            <p:cond delay="0"/>
                                          </p:stCondLst>
                                        </p:cTn>
                                        <p:tgtEl>
                                          <p:spTgt spid="51"/>
                                        </p:tgtEl>
                                        <p:attrNameLst>
                                          <p:attrName>style.visibility</p:attrName>
                                        </p:attrNameLst>
                                      </p:cBhvr>
                                      <p:to>
                                        <p:strVal val="visible"/>
                                      </p:to>
                                    </p:set>
                                    <p:animEffect transition="in" filter="wipe(up)">
                                      <p:cBhvr>
                                        <p:cTn id="164" dur="500"/>
                                        <p:tgtEl>
                                          <p:spTgt spid="51"/>
                                        </p:tgtEl>
                                      </p:cBhvr>
                                    </p:animEffect>
                                  </p:childTnLst>
                                </p:cTn>
                              </p:par>
                            </p:childTnLst>
                          </p:cTn>
                        </p:par>
                        <p:par>
                          <p:cTn id="165" fill="hold">
                            <p:stCondLst>
                              <p:cond delay="170500"/>
                            </p:stCondLst>
                            <p:childTnLst>
                              <p:par>
                                <p:cTn id="166" presetID="10" presetClass="exit" presetSubtype="0" fill="hold" grpId="1" nodeType="afterEffect">
                                  <p:stCondLst>
                                    <p:cond delay="9000"/>
                                  </p:stCondLst>
                                  <p:childTnLst>
                                    <p:animEffect transition="out" filter="fade">
                                      <p:cBhvr>
                                        <p:cTn id="167" dur="500"/>
                                        <p:tgtEl>
                                          <p:spTgt spid="51"/>
                                        </p:tgtEl>
                                      </p:cBhvr>
                                    </p:animEffect>
                                    <p:set>
                                      <p:cBhvr>
                                        <p:cTn id="168" dur="1" fill="hold">
                                          <p:stCondLst>
                                            <p:cond delay="499"/>
                                          </p:stCondLst>
                                        </p:cTn>
                                        <p:tgtEl>
                                          <p:spTgt spid="51"/>
                                        </p:tgtEl>
                                        <p:attrNameLst>
                                          <p:attrName>style.visibility</p:attrName>
                                        </p:attrNameLst>
                                      </p:cBhvr>
                                      <p:to>
                                        <p:strVal val="hidden"/>
                                      </p:to>
                                    </p:set>
                                  </p:childTnLst>
                                </p:cTn>
                              </p:par>
                            </p:childTnLst>
                          </p:cTn>
                        </p:par>
                        <p:par>
                          <p:cTn id="169" fill="hold">
                            <p:stCondLst>
                              <p:cond delay="180000"/>
                            </p:stCondLst>
                            <p:childTnLst>
                              <p:par>
                                <p:cTn id="170" presetID="22" presetClass="entr" presetSubtype="1" fill="hold" grpId="0" nodeType="afterEffect">
                                  <p:stCondLst>
                                    <p:cond delay="0"/>
                                  </p:stCondLst>
                                  <p:childTnLst>
                                    <p:set>
                                      <p:cBhvr>
                                        <p:cTn id="171" dur="1" fill="hold">
                                          <p:stCondLst>
                                            <p:cond delay="0"/>
                                          </p:stCondLst>
                                        </p:cTn>
                                        <p:tgtEl>
                                          <p:spTgt spid="52"/>
                                        </p:tgtEl>
                                        <p:attrNameLst>
                                          <p:attrName>style.visibility</p:attrName>
                                        </p:attrNameLst>
                                      </p:cBhvr>
                                      <p:to>
                                        <p:strVal val="visible"/>
                                      </p:to>
                                    </p:set>
                                    <p:animEffect transition="in" filter="wipe(up)">
                                      <p:cBhvr>
                                        <p:cTn id="172" dur="500"/>
                                        <p:tgtEl>
                                          <p:spTgt spid="52"/>
                                        </p:tgtEl>
                                      </p:cBhvr>
                                    </p:animEffect>
                                  </p:childTnLst>
                                </p:cTn>
                              </p:par>
                            </p:childTnLst>
                          </p:cTn>
                        </p:par>
                        <p:par>
                          <p:cTn id="173" fill="hold">
                            <p:stCondLst>
                              <p:cond delay="180500"/>
                            </p:stCondLst>
                            <p:childTnLst>
                              <p:par>
                                <p:cTn id="174" presetID="10" presetClass="exit" presetSubtype="0" fill="hold" grpId="1" nodeType="afterEffect">
                                  <p:stCondLst>
                                    <p:cond delay="9000"/>
                                  </p:stCondLst>
                                  <p:childTnLst>
                                    <p:animEffect transition="out" filter="fade">
                                      <p:cBhvr>
                                        <p:cTn id="175" dur="500"/>
                                        <p:tgtEl>
                                          <p:spTgt spid="52"/>
                                        </p:tgtEl>
                                      </p:cBhvr>
                                    </p:animEffect>
                                    <p:set>
                                      <p:cBhvr>
                                        <p:cTn id="176" dur="1" fill="hold">
                                          <p:stCondLst>
                                            <p:cond delay="499"/>
                                          </p:stCondLst>
                                        </p:cTn>
                                        <p:tgtEl>
                                          <p:spTgt spid="52"/>
                                        </p:tgtEl>
                                        <p:attrNameLst>
                                          <p:attrName>style.visibility</p:attrName>
                                        </p:attrNameLst>
                                      </p:cBhvr>
                                      <p:to>
                                        <p:strVal val="hidden"/>
                                      </p:to>
                                    </p:set>
                                  </p:childTnLst>
                                </p:cTn>
                              </p:par>
                              <p:par>
                                <p:cTn id="177" presetID="10" presetClass="exit" presetSubtype="0" fill="hold" grpId="1" nodeType="withEffect">
                                  <p:stCondLst>
                                    <p:cond delay="9000"/>
                                  </p:stCondLst>
                                  <p:childTnLst>
                                    <p:animEffect transition="out" filter="fade">
                                      <p:cBhvr>
                                        <p:cTn id="178" dur="500"/>
                                        <p:tgtEl>
                                          <p:spTgt spid="53"/>
                                        </p:tgtEl>
                                      </p:cBhvr>
                                    </p:animEffect>
                                    <p:set>
                                      <p:cBhvr>
                                        <p:cTn id="179" dur="1" fill="hold">
                                          <p:stCondLst>
                                            <p:cond delay="499"/>
                                          </p:stCondLst>
                                        </p:cTn>
                                        <p:tgtEl>
                                          <p:spTgt spid="53"/>
                                        </p:tgtEl>
                                        <p:attrNameLst>
                                          <p:attrName>style.visibility</p:attrName>
                                        </p:attrNameLst>
                                      </p:cBhvr>
                                      <p:to>
                                        <p:strVal val="hidden"/>
                                      </p:to>
                                    </p:set>
                                  </p:childTnLst>
                                </p:cTn>
                              </p:par>
                            </p:childTnLst>
                          </p:cTn>
                        </p:par>
                        <p:par>
                          <p:cTn id="180" fill="hold">
                            <p:stCondLst>
                              <p:cond delay="190000"/>
                            </p:stCondLst>
                            <p:childTnLst>
                              <p:par>
                                <p:cTn id="181" presetID="22" presetClass="entr" presetSubtype="1"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Effect transition="in" filter="wipe(up)">
                                      <p:cBhvr>
                                        <p:cTn id="183" dur="500"/>
                                        <p:tgtEl>
                                          <p:spTgt spid="60"/>
                                        </p:tgtEl>
                                      </p:cBhvr>
                                    </p:animEffect>
                                  </p:childTnLst>
                                </p:cTn>
                              </p:par>
                              <p:par>
                                <p:cTn id="184" presetID="22" presetClass="entr" presetSubtype="1" fill="hold" grpId="0" nodeType="withEffect">
                                  <p:stCondLst>
                                    <p:cond delay="0"/>
                                  </p:stCondLst>
                                  <p:childTnLst>
                                    <p:set>
                                      <p:cBhvr>
                                        <p:cTn id="185" dur="1" fill="hold">
                                          <p:stCondLst>
                                            <p:cond delay="0"/>
                                          </p:stCondLst>
                                        </p:cTn>
                                        <p:tgtEl>
                                          <p:spTgt spid="54"/>
                                        </p:tgtEl>
                                        <p:attrNameLst>
                                          <p:attrName>style.visibility</p:attrName>
                                        </p:attrNameLst>
                                      </p:cBhvr>
                                      <p:to>
                                        <p:strVal val="visible"/>
                                      </p:to>
                                    </p:set>
                                    <p:animEffect transition="in" filter="wipe(up)">
                                      <p:cBhvr>
                                        <p:cTn id="186" dur="500"/>
                                        <p:tgtEl>
                                          <p:spTgt spid="54"/>
                                        </p:tgtEl>
                                      </p:cBhvr>
                                    </p:animEffect>
                                  </p:childTnLst>
                                </p:cTn>
                              </p:par>
                            </p:childTnLst>
                          </p:cTn>
                        </p:par>
                        <p:par>
                          <p:cTn id="187" fill="hold">
                            <p:stCondLst>
                              <p:cond delay="190500"/>
                            </p:stCondLst>
                            <p:childTnLst>
                              <p:par>
                                <p:cTn id="188" presetID="10" presetClass="exit" presetSubtype="0" fill="hold" grpId="1" nodeType="afterEffect">
                                  <p:stCondLst>
                                    <p:cond delay="9000"/>
                                  </p:stCondLst>
                                  <p:childTnLst>
                                    <p:animEffect transition="out" filter="fade">
                                      <p:cBhvr>
                                        <p:cTn id="189" dur="500"/>
                                        <p:tgtEl>
                                          <p:spTgt spid="54"/>
                                        </p:tgtEl>
                                      </p:cBhvr>
                                    </p:animEffect>
                                    <p:set>
                                      <p:cBhvr>
                                        <p:cTn id="190" dur="1" fill="hold">
                                          <p:stCondLst>
                                            <p:cond delay="499"/>
                                          </p:stCondLst>
                                        </p:cTn>
                                        <p:tgtEl>
                                          <p:spTgt spid="54"/>
                                        </p:tgtEl>
                                        <p:attrNameLst>
                                          <p:attrName>style.visibility</p:attrName>
                                        </p:attrNameLst>
                                      </p:cBhvr>
                                      <p:to>
                                        <p:strVal val="hidden"/>
                                      </p:to>
                                    </p:set>
                                  </p:childTnLst>
                                </p:cTn>
                              </p:par>
                            </p:childTnLst>
                          </p:cTn>
                        </p:par>
                        <p:par>
                          <p:cTn id="191" fill="hold">
                            <p:stCondLst>
                              <p:cond delay="200000"/>
                            </p:stCondLst>
                            <p:childTnLst>
                              <p:par>
                                <p:cTn id="192" presetID="22" presetClass="entr" presetSubtype="1" fill="hold" grpId="0" nodeType="afterEffect">
                                  <p:stCondLst>
                                    <p:cond delay="0"/>
                                  </p:stCondLst>
                                  <p:childTnLst>
                                    <p:set>
                                      <p:cBhvr>
                                        <p:cTn id="193" dur="1" fill="hold">
                                          <p:stCondLst>
                                            <p:cond delay="0"/>
                                          </p:stCondLst>
                                        </p:cTn>
                                        <p:tgtEl>
                                          <p:spTgt spid="55"/>
                                        </p:tgtEl>
                                        <p:attrNameLst>
                                          <p:attrName>style.visibility</p:attrName>
                                        </p:attrNameLst>
                                      </p:cBhvr>
                                      <p:to>
                                        <p:strVal val="visible"/>
                                      </p:to>
                                    </p:set>
                                    <p:animEffect transition="in" filter="wipe(up)">
                                      <p:cBhvr>
                                        <p:cTn id="194" dur="500"/>
                                        <p:tgtEl>
                                          <p:spTgt spid="55"/>
                                        </p:tgtEl>
                                      </p:cBhvr>
                                    </p:animEffect>
                                  </p:childTnLst>
                                </p:cTn>
                              </p:par>
                            </p:childTnLst>
                          </p:cTn>
                        </p:par>
                        <p:par>
                          <p:cTn id="195" fill="hold">
                            <p:stCondLst>
                              <p:cond delay="200500"/>
                            </p:stCondLst>
                            <p:childTnLst>
                              <p:par>
                                <p:cTn id="196" presetID="10" presetClass="exit" presetSubtype="0" fill="hold" grpId="1" nodeType="afterEffect">
                                  <p:stCondLst>
                                    <p:cond delay="9000"/>
                                  </p:stCondLst>
                                  <p:childTnLst>
                                    <p:animEffect transition="out" filter="fade">
                                      <p:cBhvr>
                                        <p:cTn id="197" dur="500"/>
                                        <p:tgtEl>
                                          <p:spTgt spid="55"/>
                                        </p:tgtEl>
                                      </p:cBhvr>
                                    </p:animEffect>
                                    <p:set>
                                      <p:cBhvr>
                                        <p:cTn id="198" dur="1" fill="hold">
                                          <p:stCondLst>
                                            <p:cond delay="499"/>
                                          </p:stCondLst>
                                        </p:cTn>
                                        <p:tgtEl>
                                          <p:spTgt spid="55"/>
                                        </p:tgtEl>
                                        <p:attrNameLst>
                                          <p:attrName>style.visibility</p:attrName>
                                        </p:attrNameLst>
                                      </p:cBhvr>
                                      <p:to>
                                        <p:strVal val="hidden"/>
                                      </p:to>
                                    </p:set>
                                  </p:childTnLst>
                                </p:cTn>
                              </p:par>
                            </p:childTnLst>
                          </p:cTn>
                        </p:par>
                        <p:par>
                          <p:cTn id="199" fill="hold">
                            <p:stCondLst>
                              <p:cond delay="210000"/>
                            </p:stCondLst>
                            <p:childTnLst>
                              <p:par>
                                <p:cTn id="200" presetID="22" presetClass="entr" presetSubtype="1" fill="hold" grpId="0" nodeType="afterEffect">
                                  <p:stCondLst>
                                    <p:cond delay="0"/>
                                  </p:stCondLst>
                                  <p:childTnLst>
                                    <p:set>
                                      <p:cBhvr>
                                        <p:cTn id="201" dur="1" fill="hold">
                                          <p:stCondLst>
                                            <p:cond delay="0"/>
                                          </p:stCondLst>
                                        </p:cTn>
                                        <p:tgtEl>
                                          <p:spTgt spid="56"/>
                                        </p:tgtEl>
                                        <p:attrNameLst>
                                          <p:attrName>style.visibility</p:attrName>
                                        </p:attrNameLst>
                                      </p:cBhvr>
                                      <p:to>
                                        <p:strVal val="visible"/>
                                      </p:to>
                                    </p:set>
                                    <p:animEffect transition="in" filter="wipe(up)">
                                      <p:cBhvr>
                                        <p:cTn id="202" dur="500"/>
                                        <p:tgtEl>
                                          <p:spTgt spid="56"/>
                                        </p:tgtEl>
                                      </p:cBhvr>
                                    </p:animEffect>
                                  </p:childTnLst>
                                </p:cTn>
                              </p:par>
                            </p:childTnLst>
                          </p:cTn>
                        </p:par>
                        <p:par>
                          <p:cTn id="203" fill="hold">
                            <p:stCondLst>
                              <p:cond delay="210500"/>
                            </p:stCondLst>
                            <p:childTnLst>
                              <p:par>
                                <p:cTn id="204" presetID="10" presetClass="exit" presetSubtype="0" fill="hold" grpId="1" nodeType="afterEffect">
                                  <p:stCondLst>
                                    <p:cond delay="9000"/>
                                  </p:stCondLst>
                                  <p:childTnLst>
                                    <p:animEffect transition="out" filter="fade">
                                      <p:cBhvr>
                                        <p:cTn id="205" dur="500"/>
                                        <p:tgtEl>
                                          <p:spTgt spid="56"/>
                                        </p:tgtEl>
                                      </p:cBhvr>
                                    </p:animEffect>
                                    <p:set>
                                      <p:cBhvr>
                                        <p:cTn id="206" dur="1" fill="hold">
                                          <p:stCondLst>
                                            <p:cond delay="499"/>
                                          </p:stCondLst>
                                        </p:cTn>
                                        <p:tgtEl>
                                          <p:spTgt spid="56"/>
                                        </p:tgtEl>
                                        <p:attrNameLst>
                                          <p:attrName>style.visibility</p:attrName>
                                        </p:attrNameLst>
                                      </p:cBhvr>
                                      <p:to>
                                        <p:strVal val="hidden"/>
                                      </p:to>
                                    </p:set>
                                  </p:childTnLst>
                                </p:cTn>
                              </p:par>
                            </p:childTnLst>
                          </p:cTn>
                        </p:par>
                        <p:par>
                          <p:cTn id="207" fill="hold">
                            <p:stCondLst>
                              <p:cond delay="220000"/>
                            </p:stCondLst>
                            <p:childTnLst>
                              <p:par>
                                <p:cTn id="208" presetID="22" presetClass="entr" presetSubtype="1" fill="hold" grpId="0" nodeType="afterEffect">
                                  <p:stCondLst>
                                    <p:cond delay="0"/>
                                  </p:stCondLst>
                                  <p:childTnLst>
                                    <p:set>
                                      <p:cBhvr>
                                        <p:cTn id="209" dur="1" fill="hold">
                                          <p:stCondLst>
                                            <p:cond delay="0"/>
                                          </p:stCondLst>
                                        </p:cTn>
                                        <p:tgtEl>
                                          <p:spTgt spid="57"/>
                                        </p:tgtEl>
                                        <p:attrNameLst>
                                          <p:attrName>style.visibility</p:attrName>
                                        </p:attrNameLst>
                                      </p:cBhvr>
                                      <p:to>
                                        <p:strVal val="visible"/>
                                      </p:to>
                                    </p:set>
                                    <p:animEffect transition="in" filter="wipe(up)">
                                      <p:cBhvr>
                                        <p:cTn id="210" dur="500"/>
                                        <p:tgtEl>
                                          <p:spTgt spid="57"/>
                                        </p:tgtEl>
                                      </p:cBhvr>
                                    </p:animEffect>
                                  </p:childTnLst>
                                </p:cTn>
                              </p:par>
                            </p:childTnLst>
                          </p:cTn>
                        </p:par>
                        <p:par>
                          <p:cTn id="211" fill="hold">
                            <p:stCondLst>
                              <p:cond delay="220500"/>
                            </p:stCondLst>
                            <p:childTnLst>
                              <p:par>
                                <p:cTn id="212" presetID="10" presetClass="exit" presetSubtype="0" fill="hold" grpId="1" nodeType="afterEffect">
                                  <p:stCondLst>
                                    <p:cond delay="9000"/>
                                  </p:stCondLst>
                                  <p:childTnLst>
                                    <p:animEffect transition="out" filter="fade">
                                      <p:cBhvr>
                                        <p:cTn id="213" dur="500"/>
                                        <p:tgtEl>
                                          <p:spTgt spid="57"/>
                                        </p:tgtEl>
                                      </p:cBhvr>
                                    </p:animEffect>
                                    <p:set>
                                      <p:cBhvr>
                                        <p:cTn id="214" dur="1" fill="hold">
                                          <p:stCondLst>
                                            <p:cond delay="499"/>
                                          </p:stCondLst>
                                        </p:cTn>
                                        <p:tgtEl>
                                          <p:spTgt spid="57"/>
                                        </p:tgtEl>
                                        <p:attrNameLst>
                                          <p:attrName>style.visibility</p:attrName>
                                        </p:attrNameLst>
                                      </p:cBhvr>
                                      <p:to>
                                        <p:strVal val="hidden"/>
                                      </p:to>
                                    </p:set>
                                  </p:childTnLst>
                                </p:cTn>
                              </p:par>
                            </p:childTnLst>
                          </p:cTn>
                        </p:par>
                        <p:par>
                          <p:cTn id="215" fill="hold">
                            <p:stCondLst>
                              <p:cond delay="230000"/>
                            </p:stCondLst>
                            <p:childTnLst>
                              <p:par>
                                <p:cTn id="216" presetID="22" presetClass="entr" presetSubtype="1" fill="hold" grpId="0" nodeType="afterEffect">
                                  <p:stCondLst>
                                    <p:cond delay="0"/>
                                  </p:stCondLst>
                                  <p:childTnLst>
                                    <p:set>
                                      <p:cBhvr>
                                        <p:cTn id="217" dur="1" fill="hold">
                                          <p:stCondLst>
                                            <p:cond delay="0"/>
                                          </p:stCondLst>
                                        </p:cTn>
                                        <p:tgtEl>
                                          <p:spTgt spid="58"/>
                                        </p:tgtEl>
                                        <p:attrNameLst>
                                          <p:attrName>style.visibility</p:attrName>
                                        </p:attrNameLst>
                                      </p:cBhvr>
                                      <p:to>
                                        <p:strVal val="visible"/>
                                      </p:to>
                                    </p:set>
                                    <p:animEffect transition="in" filter="wipe(up)">
                                      <p:cBhvr>
                                        <p:cTn id="218" dur="500"/>
                                        <p:tgtEl>
                                          <p:spTgt spid="58"/>
                                        </p:tgtEl>
                                      </p:cBhvr>
                                    </p:animEffect>
                                  </p:childTnLst>
                                </p:cTn>
                              </p:par>
                            </p:childTnLst>
                          </p:cTn>
                        </p:par>
                        <p:par>
                          <p:cTn id="219" fill="hold">
                            <p:stCondLst>
                              <p:cond delay="230500"/>
                            </p:stCondLst>
                            <p:childTnLst>
                              <p:par>
                                <p:cTn id="220" presetID="10" presetClass="exit" presetSubtype="0" fill="hold" grpId="1" nodeType="afterEffect">
                                  <p:stCondLst>
                                    <p:cond delay="9000"/>
                                  </p:stCondLst>
                                  <p:childTnLst>
                                    <p:animEffect transition="out" filter="fade">
                                      <p:cBhvr>
                                        <p:cTn id="221" dur="500"/>
                                        <p:tgtEl>
                                          <p:spTgt spid="58"/>
                                        </p:tgtEl>
                                      </p:cBhvr>
                                    </p:animEffect>
                                    <p:set>
                                      <p:cBhvr>
                                        <p:cTn id="222" dur="1" fill="hold">
                                          <p:stCondLst>
                                            <p:cond delay="499"/>
                                          </p:stCondLst>
                                        </p:cTn>
                                        <p:tgtEl>
                                          <p:spTgt spid="58"/>
                                        </p:tgtEl>
                                        <p:attrNameLst>
                                          <p:attrName>style.visibility</p:attrName>
                                        </p:attrNameLst>
                                      </p:cBhvr>
                                      <p:to>
                                        <p:strVal val="hidden"/>
                                      </p:to>
                                    </p:set>
                                  </p:childTnLst>
                                </p:cTn>
                              </p:par>
                            </p:childTnLst>
                          </p:cTn>
                        </p:par>
                        <p:par>
                          <p:cTn id="223" fill="hold">
                            <p:stCondLst>
                              <p:cond delay="240000"/>
                            </p:stCondLst>
                            <p:childTnLst>
                              <p:par>
                                <p:cTn id="224" presetID="22" presetClass="entr" presetSubtype="1" fill="hold" grpId="0" nodeType="afterEffect">
                                  <p:stCondLst>
                                    <p:cond delay="0"/>
                                  </p:stCondLst>
                                  <p:childTnLst>
                                    <p:set>
                                      <p:cBhvr>
                                        <p:cTn id="225" dur="1" fill="hold">
                                          <p:stCondLst>
                                            <p:cond delay="0"/>
                                          </p:stCondLst>
                                        </p:cTn>
                                        <p:tgtEl>
                                          <p:spTgt spid="59"/>
                                        </p:tgtEl>
                                        <p:attrNameLst>
                                          <p:attrName>style.visibility</p:attrName>
                                        </p:attrNameLst>
                                      </p:cBhvr>
                                      <p:to>
                                        <p:strVal val="visible"/>
                                      </p:to>
                                    </p:set>
                                    <p:animEffect transition="in" filter="wipe(up)">
                                      <p:cBhvr>
                                        <p:cTn id="226" dur="500"/>
                                        <p:tgtEl>
                                          <p:spTgt spid="59"/>
                                        </p:tgtEl>
                                      </p:cBhvr>
                                    </p:animEffect>
                                  </p:childTnLst>
                                </p:cTn>
                              </p:par>
                            </p:childTnLst>
                          </p:cTn>
                        </p:par>
                        <p:par>
                          <p:cTn id="227" fill="hold">
                            <p:stCondLst>
                              <p:cond delay="240500"/>
                            </p:stCondLst>
                            <p:childTnLst>
                              <p:par>
                                <p:cTn id="228" presetID="10" presetClass="exit" presetSubtype="0" fill="hold" grpId="1" nodeType="afterEffect">
                                  <p:stCondLst>
                                    <p:cond delay="9000"/>
                                  </p:stCondLst>
                                  <p:childTnLst>
                                    <p:animEffect transition="out" filter="fade">
                                      <p:cBhvr>
                                        <p:cTn id="229" dur="500"/>
                                        <p:tgtEl>
                                          <p:spTgt spid="59"/>
                                        </p:tgtEl>
                                      </p:cBhvr>
                                    </p:animEffect>
                                    <p:set>
                                      <p:cBhvr>
                                        <p:cTn id="230" dur="1" fill="hold">
                                          <p:stCondLst>
                                            <p:cond delay="499"/>
                                          </p:stCondLst>
                                        </p:cTn>
                                        <p:tgtEl>
                                          <p:spTgt spid="59"/>
                                        </p:tgtEl>
                                        <p:attrNameLst>
                                          <p:attrName>style.visibility</p:attrName>
                                        </p:attrNameLst>
                                      </p:cBhvr>
                                      <p:to>
                                        <p:strVal val="hidden"/>
                                      </p:to>
                                    </p:set>
                                  </p:childTnLst>
                                </p:cTn>
                              </p:par>
                              <p:par>
                                <p:cTn id="231" presetID="10" presetClass="exit" presetSubtype="0" fill="hold" grpId="1" nodeType="withEffect">
                                  <p:stCondLst>
                                    <p:cond delay="9000"/>
                                  </p:stCondLst>
                                  <p:childTnLst>
                                    <p:animEffect transition="out" filter="fade">
                                      <p:cBhvr>
                                        <p:cTn id="232" dur="500"/>
                                        <p:tgtEl>
                                          <p:spTgt spid="60"/>
                                        </p:tgtEl>
                                      </p:cBhvr>
                                    </p:animEffect>
                                    <p:set>
                                      <p:cBhvr>
                                        <p:cTn id="233" dur="1" fill="hold">
                                          <p:stCondLst>
                                            <p:cond delay="499"/>
                                          </p:stCondLst>
                                        </p:cTn>
                                        <p:tgtEl>
                                          <p:spTgt spid="60"/>
                                        </p:tgtEl>
                                        <p:attrNameLst>
                                          <p:attrName>style.visibility</p:attrName>
                                        </p:attrNameLst>
                                      </p:cBhvr>
                                      <p:to>
                                        <p:strVal val="hidden"/>
                                      </p:to>
                                    </p:set>
                                  </p:childTnLst>
                                </p:cTn>
                              </p:par>
                            </p:childTnLst>
                          </p:cTn>
                        </p:par>
                        <p:par>
                          <p:cTn id="234" fill="hold">
                            <p:stCondLst>
                              <p:cond delay="250000"/>
                            </p:stCondLst>
                            <p:childTnLst>
                              <p:par>
                                <p:cTn id="235" presetID="22" presetClass="entr" presetSubtype="1" fill="hold" grpId="0" nodeType="afterEffect">
                                  <p:stCondLst>
                                    <p:cond delay="0"/>
                                  </p:stCondLst>
                                  <p:childTnLst>
                                    <p:set>
                                      <p:cBhvr>
                                        <p:cTn id="236" dur="1" fill="hold">
                                          <p:stCondLst>
                                            <p:cond delay="0"/>
                                          </p:stCondLst>
                                        </p:cTn>
                                        <p:tgtEl>
                                          <p:spTgt spid="67"/>
                                        </p:tgtEl>
                                        <p:attrNameLst>
                                          <p:attrName>style.visibility</p:attrName>
                                        </p:attrNameLst>
                                      </p:cBhvr>
                                      <p:to>
                                        <p:strVal val="visible"/>
                                      </p:to>
                                    </p:set>
                                    <p:animEffect transition="in" filter="wipe(up)">
                                      <p:cBhvr>
                                        <p:cTn id="237" dur="500"/>
                                        <p:tgtEl>
                                          <p:spTgt spid="67"/>
                                        </p:tgtEl>
                                      </p:cBhvr>
                                    </p:animEffect>
                                  </p:childTnLst>
                                </p:cTn>
                              </p:par>
                              <p:par>
                                <p:cTn id="238" presetID="22" presetClass="entr" presetSubtype="1" fill="hold" grpId="0" nodeType="withEffect">
                                  <p:stCondLst>
                                    <p:cond delay="0"/>
                                  </p:stCondLst>
                                  <p:childTnLst>
                                    <p:set>
                                      <p:cBhvr>
                                        <p:cTn id="239" dur="1" fill="hold">
                                          <p:stCondLst>
                                            <p:cond delay="0"/>
                                          </p:stCondLst>
                                        </p:cTn>
                                        <p:tgtEl>
                                          <p:spTgt spid="61"/>
                                        </p:tgtEl>
                                        <p:attrNameLst>
                                          <p:attrName>style.visibility</p:attrName>
                                        </p:attrNameLst>
                                      </p:cBhvr>
                                      <p:to>
                                        <p:strVal val="visible"/>
                                      </p:to>
                                    </p:set>
                                    <p:animEffect transition="in" filter="wipe(up)">
                                      <p:cBhvr>
                                        <p:cTn id="240" dur="500"/>
                                        <p:tgtEl>
                                          <p:spTgt spid="61"/>
                                        </p:tgtEl>
                                      </p:cBhvr>
                                    </p:animEffect>
                                  </p:childTnLst>
                                </p:cTn>
                              </p:par>
                            </p:childTnLst>
                          </p:cTn>
                        </p:par>
                        <p:par>
                          <p:cTn id="241" fill="hold">
                            <p:stCondLst>
                              <p:cond delay="250500"/>
                            </p:stCondLst>
                            <p:childTnLst>
                              <p:par>
                                <p:cTn id="242" presetID="10" presetClass="exit" presetSubtype="0" fill="hold" grpId="1" nodeType="afterEffect">
                                  <p:stCondLst>
                                    <p:cond delay="9000"/>
                                  </p:stCondLst>
                                  <p:childTnLst>
                                    <p:animEffect transition="out" filter="fade">
                                      <p:cBhvr>
                                        <p:cTn id="243" dur="500"/>
                                        <p:tgtEl>
                                          <p:spTgt spid="61"/>
                                        </p:tgtEl>
                                      </p:cBhvr>
                                    </p:animEffect>
                                    <p:set>
                                      <p:cBhvr>
                                        <p:cTn id="244" dur="1" fill="hold">
                                          <p:stCondLst>
                                            <p:cond delay="499"/>
                                          </p:stCondLst>
                                        </p:cTn>
                                        <p:tgtEl>
                                          <p:spTgt spid="61"/>
                                        </p:tgtEl>
                                        <p:attrNameLst>
                                          <p:attrName>style.visibility</p:attrName>
                                        </p:attrNameLst>
                                      </p:cBhvr>
                                      <p:to>
                                        <p:strVal val="hidden"/>
                                      </p:to>
                                    </p:set>
                                  </p:childTnLst>
                                </p:cTn>
                              </p:par>
                            </p:childTnLst>
                          </p:cTn>
                        </p:par>
                        <p:par>
                          <p:cTn id="245" fill="hold">
                            <p:stCondLst>
                              <p:cond delay="260000"/>
                            </p:stCondLst>
                            <p:childTnLst>
                              <p:par>
                                <p:cTn id="246" presetID="22" presetClass="entr" presetSubtype="1" fill="hold" grpId="0" nodeType="afterEffect">
                                  <p:stCondLst>
                                    <p:cond delay="0"/>
                                  </p:stCondLst>
                                  <p:childTnLst>
                                    <p:set>
                                      <p:cBhvr>
                                        <p:cTn id="247" dur="1" fill="hold">
                                          <p:stCondLst>
                                            <p:cond delay="0"/>
                                          </p:stCondLst>
                                        </p:cTn>
                                        <p:tgtEl>
                                          <p:spTgt spid="62"/>
                                        </p:tgtEl>
                                        <p:attrNameLst>
                                          <p:attrName>style.visibility</p:attrName>
                                        </p:attrNameLst>
                                      </p:cBhvr>
                                      <p:to>
                                        <p:strVal val="visible"/>
                                      </p:to>
                                    </p:set>
                                    <p:animEffect transition="in" filter="wipe(up)">
                                      <p:cBhvr>
                                        <p:cTn id="248" dur="500"/>
                                        <p:tgtEl>
                                          <p:spTgt spid="62"/>
                                        </p:tgtEl>
                                      </p:cBhvr>
                                    </p:animEffect>
                                  </p:childTnLst>
                                </p:cTn>
                              </p:par>
                            </p:childTnLst>
                          </p:cTn>
                        </p:par>
                        <p:par>
                          <p:cTn id="249" fill="hold">
                            <p:stCondLst>
                              <p:cond delay="260500"/>
                            </p:stCondLst>
                            <p:childTnLst>
                              <p:par>
                                <p:cTn id="250" presetID="10" presetClass="exit" presetSubtype="0" fill="hold" grpId="1" nodeType="afterEffect">
                                  <p:stCondLst>
                                    <p:cond delay="9000"/>
                                  </p:stCondLst>
                                  <p:childTnLst>
                                    <p:animEffect transition="out" filter="fade">
                                      <p:cBhvr>
                                        <p:cTn id="251" dur="500"/>
                                        <p:tgtEl>
                                          <p:spTgt spid="62"/>
                                        </p:tgtEl>
                                      </p:cBhvr>
                                    </p:animEffect>
                                    <p:set>
                                      <p:cBhvr>
                                        <p:cTn id="252" dur="1" fill="hold">
                                          <p:stCondLst>
                                            <p:cond delay="499"/>
                                          </p:stCondLst>
                                        </p:cTn>
                                        <p:tgtEl>
                                          <p:spTgt spid="62"/>
                                        </p:tgtEl>
                                        <p:attrNameLst>
                                          <p:attrName>style.visibility</p:attrName>
                                        </p:attrNameLst>
                                      </p:cBhvr>
                                      <p:to>
                                        <p:strVal val="hidden"/>
                                      </p:to>
                                    </p:set>
                                  </p:childTnLst>
                                </p:cTn>
                              </p:par>
                            </p:childTnLst>
                          </p:cTn>
                        </p:par>
                        <p:par>
                          <p:cTn id="253" fill="hold">
                            <p:stCondLst>
                              <p:cond delay="270000"/>
                            </p:stCondLst>
                            <p:childTnLst>
                              <p:par>
                                <p:cTn id="254" presetID="22" presetClass="entr" presetSubtype="1" fill="hold" grpId="0" nodeType="afterEffect">
                                  <p:stCondLst>
                                    <p:cond delay="0"/>
                                  </p:stCondLst>
                                  <p:childTnLst>
                                    <p:set>
                                      <p:cBhvr>
                                        <p:cTn id="255" dur="1" fill="hold">
                                          <p:stCondLst>
                                            <p:cond delay="0"/>
                                          </p:stCondLst>
                                        </p:cTn>
                                        <p:tgtEl>
                                          <p:spTgt spid="63"/>
                                        </p:tgtEl>
                                        <p:attrNameLst>
                                          <p:attrName>style.visibility</p:attrName>
                                        </p:attrNameLst>
                                      </p:cBhvr>
                                      <p:to>
                                        <p:strVal val="visible"/>
                                      </p:to>
                                    </p:set>
                                    <p:animEffect transition="in" filter="wipe(up)">
                                      <p:cBhvr>
                                        <p:cTn id="256" dur="500"/>
                                        <p:tgtEl>
                                          <p:spTgt spid="63"/>
                                        </p:tgtEl>
                                      </p:cBhvr>
                                    </p:animEffect>
                                  </p:childTnLst>
                                </p:cTn>
                              </p:par>
                            </p:childTnLst>
                          </p:cTn>
                        </p:par>
                        <p:par>
                          <p:cTn id="257" fill="hold">
                            <p:stCondLst>
                              <p:cond delay="270500"/>
                            </p:stCondLst>
                            <p:childTnLst>
                              <p:par>
                                <p:cTn id="258" presetID="10" presetClass="exit" presetSubtype="0" fill="hold" grpId="1" nodeType="afterEffect">
                                  <p:stCondLst>
                                    <p:cond delay="9000"/>
                                  </p:stCondLst>
                                  <p:childTnLst>
                                    <p:animEffect transition="out" filter="fade">
                                      <p:cBhvr>
                                        <p:cTn id="259" dur="500"/>
                                        <p:tgtEl>
                                          <p:spTgt spid="63"/>
                                        </p:tgtEl>
                                      </p:cBhvr>
                                    </p:animEffect>
                                    <p:set>
                                      <p:cBhvr>
                                        <p:cTn id="260" dur="1" fill="hold">
                                          <p:stCondLst>
                                            <p:cond delay="499"/>
                                          </p:stCondLst>
                                        </p:cTn>
                                        <p:tgtEl>
                                          <p:spTgt spid="63"/>
                                        </p:tgtEl>
                                        <p:attrNameLst>
                                          <p:attrName>style.visibility</p:attrName>
                                        </p:attrNameLst>
                                      </p:cBhvr>
                                      <p:to>
                                        <p:strVal val="hidden"/>
                                      </p:to>
                                    </p:set>
                                  </p:childTnLst>
                                </p:cTn>
                              </p:par>
                            </p:childTnLst>
                          </p:cTn>
                        </p:par>
                        <p:par>
                          <p:cTn id="261" fill="hold">
                            <p:stCondLst>
                              <p:cond delay="280000"/>
                            </p:stCondLst>
                            <p:childTnLst>
                              <p:par>
                                <p:cTn id="262" presetID="22" presetClass="entr" presetSubtype="1" fill="hold" grpId="0" nodeType="afterEffect">
                                  <p:stCondLst>
                                    <p:cond delay="0"/>
                                  </p:stCondLst>
                                  <p:childTnLst>
                                    <p:set>
                                      <p:cBhvr>
                                        <p:cTn id="263" dur="1" fill="hold">
                                          <p:stCondLst>
                                            <p:cond delay="0"/>
                                          </p:stCondLst>
                                        </p:cTn>
                                        <p:tgtEl>
                                          <p:spTgt spid="64"/>
                                        </p:tgtEl>
                                        <p:attrNameLst>
                                          <p:attrName>style.visibility</p:attrName>
                                        </p:attrNameLst>
                                      </p:cBhvr>
                                      <p:to>
                                        <p:strVal val="visible"/>
                                      </p:to>
                                    </p:set>
                                    <p:animEffect transition="in" filter="wipe(up)">
                                      <p:cBhvr>
                                        <p:cTn id="264" dur="500"/>
                                        <p:tgtEl>
                                          <p:spTgt spid="64"/>
                                        </p:tgtEl>
                                      </p:cBhvr>
                                    </p:animEffect>
                                  </p:childTnLst>
                                </p:cTn>
                              </p:par>
                            </p:childTnLst>
                          </p:cTn>
                        </p:par>
                        <p:par>
                          <p:cTn id="265" fill="hold">
                            <p:stCondLst>
                              <p:cond delay="280500"/>
                            </p:stCondLst>
                            <p:childTnLst>
                              <p:par>
                                <p:cTn id="266" presetID="10" presetClass="exit" presetSubtype="0" fill="hold" grpId="1" nodeType="afterEffect">
                                  <p:stCondLst>
                                    <p:cond delay="9000"/>
                                  </p:stCondLst>
                                  <p:childTnLst>
                                    <p:animEffect transition="out" filter="fade">
                                      <p:cBhvr>
                                        <p:cTn id="267" dur="500"/>
                                        <p:tgtEl>
                                          <p:spTgt spid="64"/>
                                        </p:tgtEl>
                                      </p:cBhvr>
                                    </p:animEffect>
                                    <p:set>
                                      <p:cBhvr>
                                        <p:cTn id="268" dur="1" fill="hold">
                                          <p:stCondLst>
                                            <p:cond delay="499"/>
                                          </p:stCondLst>
                                        </p:cTn>
                                        <p:tgtEl>
                                          <p:spTgt spid="64"/>
                                        </p:tgtEl>
                                        <p:attrNameLst>
                                          <p:attrName>style.visibility</p:attrName>
                                        </p:attrNameLst>
                                      </p:cBhvr>
                                      <p:to>
                                        <p:strVal val="hidden"/>
                                      </p:to>
                                    </p:set>
                                  </p:childTnLst>
                                </p:cTn>
                              </p:par>
                            </p:childTnLst>
                          </p:cTn>
                        </p:par>
                        <p:par>
                          <p:cTn id="269" fill="hold">
                            <p:stCondLst>
                              <p:cond delay="290000"/>
                            </p:stCondLst>
                            <p:childTnLst>
                              <p:par>
                                <p:cTn id="270" presetID="22" presetClass="entr" presetSubtype="1" fill="hold" grpId="0" nodeType="afterEffect">
                                  <p:stCondLst>
                                    <p:cond delay="0"/>
                                  </p:stCondLst>
                                  <p:childTnLst>
                                    <p:set>
                                      <p:cBhvr>
                                        <p:cTn id="271" dur="1" fill="hold">
                                          <p:stCondLst>
                                            <p:cond delay="0"/>
                                          </p:stCondLst>
                                        </p:cTn>
                                        <p:tgtEl>
                                          <p:spTgt spid="65"/>
                                        </p:tgtEl>
                                        <p:attrNameLst>
                                          <p:attrName>style.visibility</p:attrName>
                                        </p:attrNameLst>
                                      </p:cBhvr>
                                      <p:to>
                                        <p:strVal val="visible"/>
                                      </p:to>
                                    </p:set>
                                    <p:animEffect transition="in" filter="wipe(up)">
                                      <p:cBhvr>
                                        <p:cTn id="272" dur="500"/>
                                        <p:tgtEl>
                                          <p:spTgt spid="65"/>
                                        </p:tgtEl>
                                      </p:cBhvr>
                                    </p:animEffect>
                                  </p:childTnLst>
                                </p:cTn>
                              </p:par>
                            </p:childTnLst>
                          </p:cTn>
                        </p:par>
                        <p:par>
                          <p:cTn id="273" fill="hold">
                            <p:stCondLst>
                              <p:cond delay="290500"/>
                            </p:stCondLst>
                            <p:childTnLst>
                              <p:par>
                                <p:cTn id="274" presetID="10" presetClass="exit" presetSubtype="0" fill="hold" grpId="1" nodeType="afterEffect">
                                  <p:stCondLst>
                                    <p:cond delay="9000"/>
                                  </p:stCondLst>
                                  <p:childTnLst>
                                    <p:animEffect transition="out" filter="fade">
                                      <p:cBhvr>
                                        <p:cTn id="275" dur="500"/>
                                        <p:tgtEl>
                                          <p:spTgt spid="65"/>
                                        </p:tgtEl>
                                      </p:cBhvr>
                                    </p:animEffect>
                                    <p:set>
                                      <p:cBhvr>
                                        <p:cTn id="276" dur="1" fill="hold">
                                          <p:stCondLst>
                                            <p:cond delay="499"/>
                                          </p:stCondLst>
                                        </p:cTn>
                                        <p:tgtEl>
                                          <p:spTgt spid="65"/>
                                        </p:tgtEl>
                                        <p:attrNameLst>
                                          <p:attrName>style.visibility</p:attrName>
                                        </p:attrNameLst>
                                      </p:cBhvr>
                                      <p:to>
                                        <p:strVal val="hidden"/>
                                      </p:to>
                                    </p:set>
                                  </p:childTnLst>
                                </p:cTn>
                              </p:par>
                            </p:childTnLst>
                          </p:cTn>
                        </p:par>
                        <p:par>
                          <p:cTn id="277" fill="hold">
                            <p:stCondLst>
                              <p:cond delay="300000"/>
                            </p:stCondLst>
                            <p:childTnLst>
                              <p:par>
                                <p:cTn id="278" presetID="22" presetClass="entr" presetSubtype="1" fill="hold" grpId="0" nodeType="afterEffect">
                                  <p:stCondLst>
                                    <p:cond delay="0"/>
                                  </p:stCondLst>
                                  <p:childTnLst>
                                    <p:set>
                                      <p:cBhvr>
                                        <p:cTn id="279" dur="1" fill="hold">
                                          <p:stCondLst>
                                            <p:cond delay="0"/>
                                          </p:stCondLst>
                                        </p:cTn>
                                        <p:tgtEl>
                                          <p:spTgt spid="66"/>
                                        </p:tgtEl>
                                        <p:attrNameLst>
                                          <p:attrName>style.visibility</p:attrName>
                                        </p:attrNameLst>
                                      </p:cBhvr>
                                      <p:to>
                                        <p:strVal val="visible"/>
                                      </p:to>
                                    </p:set>
                                    <p:animEffect transition="in" filter="wipe(up)">
                                      <p:cBhvr>
                                        <p:cTn id="280" dur="500"/>
                                        <p:tgtEl>
                                          <p:spTgt spid="66"/>
                                        </p:tgtEl>
                                      </p:cBhvr>
                                    </p:animEffect>
                                  </p:childTnLst>
                                </p:cTn>
                              </p:par>
                              <p:par>
                                <p:cTn id="281" presetID="10" presetClass="exit" presetSubtype="0" fill="hold" nodeType="withEffect">
                                  <p:stCondLst>
                                    <p:cond delay="0"/>
                                  </p:stCondLst>
                                  <p:childTnLst>
                                    <p:animEffect transition="out" filter="fade">
                                      <p:cBhvr>
                                        <p:cTn id="282" dur="500"/>
                                        <p:tgtEl>
                                          <p:spTgt spid="7"/>
                                        </p:tgtEl>
                                      </p:cBhvr>
                                    </p:animEffect>
                                    <p:set>
                                      <p:cBhvr>
                                        <p:cTn id="283" dur="1" fill="hold">
                                          <p:stCondLst>
                                            <p:cond delay="499"/>
                                          </p:stCondLst>
                                        </p:cTn>
                                        <p:tgtEl>
                                          <p:spTgt spid="7"/>
                                        </p:tgtEl>
                                        <p:attrNameLst>
                                          <p:attrName>style.visibility</p:attrName>
                                        </p:attrNameLst>
                                      </p:cBhvr>
                                      <p:to>
                                        <p:strVal val="hidden"/>
                                      </p:to>
                                    </p:set>
                                  </p:childTnLst>
                                </p:cTn>
                              </p:par>
                              <p:par>
                                <p:cTn id="284" presetID="10" presetClass="exit" presetSubtype="0" fill="hold" grpId="0" nodeType="withEffect">
                                  <p:stCondLst>
                                    <p:cond delay="0"/>
                                  </p:stCondLst>
                                  <p:childTnLst>
                                    <p:animEffect transition="out" filter="fade">
                                      <p:cBhvr>
                                        <p:cTn id="285" dur="500"/>
                                        <p:tgtEl>
                                          <p:spTgt spid="2"/>
                                        </p:tgtEl>
                                      </p:cBhvr>
                                    </p:animEffect>
                                    <p:set>
                                      <p:cBhvr>
                                        <p:cTn id="286" dur="1" fill="hold">
                                          <p:stCondLst>
                                            <p:cond delay="499"/>
                                          </p:stCondLst>
                                        </p:cTn>
                                        <p:tgtEl>
                                          <p:spTgt spid="2"/>
                                        </p:tgtEl>
                                        <p:attrNameLst>
                                          <p:attrName>style.visibility</p:attrName>
                                        </p:attrNameLst>
                                      </p:cBhvr>
                                      <p:to>
                                        <p:strVal val="hidden"/>
                                      </p:to>
                                    </p:set>
                                  </p:childTnLst>
                                </p:cTn>
                              </p:par>
                            </p:childTnLst>
                          </p:cTn>
                        </p:par>
                        <p:par>
                          <p:cTn id="287" fill="hold">
                            <p:stCondLst>
                              <p:cond delay="300500"/>
                            </p:stCondLst>
                            <p:childTnLst>
                              <p:par>
                                <p:cTn id="288" presetID="10" presetClass="entr" presetSubtype="0" fill="hold" grpId="0" nodeType="afterEffect">
                                  <p:stCondLst>
                                    <p:cond delay="0"/>
                                  </p:stCondLst>
                                  <p:childTnLst>
                                    <p:set>
                                      <p:cBhvr>
                                        <p:cTn id="289" dur="1" fill="hold">
                                          <p:stCondLst>
                                            <p:cond delay="0"/>
                                          </p:stCondLst>
                                        </p:cTn>
                                        <p:tgtEl>
                                          <p:spTgt spid="83"/>
                                        </p:tgtEl>
                                        <p:attrNameLst>
                                          <p:attrName>style.visibility</p:attrName>
                                        </p:attrNameLst>
                                      </p:cBhvr>
                                      <p:to>
                                        <p:strVal val="visible"/>
                                      </p:to>
                                    </p:set>
                                    <p:animEffect transition="in" filter="fade">
                                      <p:cBhvr>
                                        <p:cTn id="290" dur="500"/>
                                        <p:tgtEl>
                                          <p:spTgt spid="83"/>
                                        </p:tgtEl>
                                      </p:cBhvr>
                                    </p:animEffect>
                                  </p:childTnLst>
                                </p:cTn>
                              </p:par>
                              <p:par>
                                <p:cTn id="291" presetID="10" presetClass="entr" presetSubtype="0" fill="hold" nodeType="withEffect">
                                  <p:stCondLst>
                                    <p:cond delay="0"/>
                                  </p:stCondLst>
                                  <p:childTnLst>
                                    <p:set>
                                      <p:cBhvr>
                                        <p:cTn id="292" dur="1" fill="hold">
                                          <p:stCondLst>
                                            <p:cond delay="0"/>
                                          </p:stCondLst>
                                        </p:cTn>
                                        <p:tgtEl>
                                          <p:spTgt spid="84"/>
                                        </p:tgtEl>
                                        <p:attrNameLst>
                                          <p:attrName>style.visibility</p:attrName>
                                        </p:attrNameLst>
                                      </p:cBhvr>
                                      <p:to>
                                        <p:strVal val="visible"/>
                                      </p:to>
                                    </p:set>
                                    <p:animEffect transition="in" filter="fade">
                                      <p:cBhvr>
                                        <p:cTn id="293" dur="500"/>
                                        <p:tgtEl>
                                          <p:spTgt spid="84"/>
                                        </p:tgtEl>
                                      </p:cBhvr>
                                    </p:animEffect>
                                  </p:childTnLst>
                                </p:cTn>
                              </p:par>
                            </p:childTnLst>
                          </p:cTn>
                        </p:par>
                        <p:par>
                          <p:cTn id="294" fill="hold">
                            <p:stCondLst>
                              <p:cond delay="301000"/>
                            </p:stCondLst>
                            <p:childTnLst>
                              <p:par>
                                <p:cTn id="295" presetID="10" presetClass="exit" presetSubtype="0" fill="hold" grpId="1" nodeType="afterEffect">
                                  <p:stCondLst>
                                    <p:cond delay="9000"/>
                                  </p:stCondLst>
                                  <p:childTnLst>
                                    <p:animEffect transition="out" filter="fade">
                                      <p:cBhvr>
                                        <p:cTn id="296" dur="500"/>
                                        <p:tgtEl>
                                          <p:spTgt spid="66"/>
                                        </p:tgtEl>
                                      </p:cBhvr>
                                    </p:animEffect>
                                    <p:set>
                                      <p:cBhvr>
                                        <p:cTn id="297" dur="1" fill="hold">
                                          <p:stCondLst>
                                            <p:cond delay="499"/>
                                          </p:stCondLst>
                                        </p:cTn>
                                        <p:tgtEl>
                                          <p:spTgt spid="66"/>
                                        </p:tgtEl>
                                        <p:attrNameLst>
                                          <p:attrName>style.visibility</p:attrName>
                                        </p:attrNameLst>
                                      </p:cBhvr>
                                      <p:to>
                                        <p:strVal val="hidden"/>
                                      </p:to>
                                    </p:set>
                                  </p:childTnLst>
                                </p:cTn>
                              </p:par>
                              <p:par>
                                <p:cTn id="298" presetID="10" presetClass="exit" presetSubtype="0" fill="hold" grpId="1" nodeType="withEffect">
                                  <p:stCondLst>
                                    <p:cond delay="9000"/>
                                  </p:stCondLst>
                                  <p:childTnLst>
                                    <p:animEffect transition="out" filter="fade">
                                      <p:cBhvr>
                                        <p:cTn id="299" dur="500"/>
                                        <p:tgtEl>
                                          <p:spTgt spid="67"/>
                                        </p:tgtEl>
                                      </p:cBhvr>
                                    </p:animEffect>
                                    <p:set>
                                      <p:cBhvr>
                                        <p:cTn id="300" dur="1" fill="hold">
                                          <p:stCondLst>
                                            <p:cond delay="499"/>
                                          </p:stCondLst>
                                        </p:cTn>
                                        <p:tgtEl>
                                          <p:spTgt spid="67"/>
                                        </p:tgtEl>
                                        <p:attrNameLst>
                                          <p:attrName>style.visibility</p:attrName>
                                        </p:attrNameLst>
                                      </p:cBhvr>
                                      <p:to>
                                        <p:strVal val="hidden"/>
                                      </p:to>
                                    </p:set>
                                  </p:childTnLst>
                                </p:cTn>
                              </p:par>
                            </p:childTnLst>
                          </p:cTn>
                        </p:par>
                        <p:par>
                          <p:cTn id="301" fill="hold">
                            <p:stCondLst>
                              <p:cond delay="310500"/>
                            </p:stCondLst>
                            <p:childTnLst>
                              <p:par>
                                <p:cTn id="302" presetID="22" presetClass="entr" presetSubtype="1" fill="hold" grpId="0" nodeType="afterEffect">
                                  <p:stCondLst>
                                    <p:cond delay="0"/>
                                  </p:stCondLst>
                                  <p:childTnLst>
                                    <p:set>
                                      <p:cBhvr>
                                        <p:cTn id="303" dur="1" fill="hold">
                                          <p:stCondLst>
                                            <p:cond delay="0"/>
                                          </p:stCondLst>
                                        </p:cTn>
                                        <p:tgtEl>
                                          <p:spTgt spid="74"/>
                                        </p:tgtEl>
                                        <p:attrNameLst>
                                          <p:attrName>style.visibility</p:attrName>
                                        </p:attrNameLst>
                                      </p:cBhvr>
                                      <p:to>
                                        <p:strVal val="visible"/>
                                      </p:to>
                                    </p:set>
                                    <p:animEffect transition="in" filter="wipe(up)">
                                      <p:cBhvr>
                                        <p:cTn id="304" dur="500"/>
                                        <p:tgtEl>
                                          <p:spTgt spid="74"/>
                                        </p:tgtEl>
                                      </p:cBhvr>
                                    </p:animEffect>
                                  </p:childTnLst>
                                </p:cTn>
                              </p:par>
                              <p:par>
                                <p:cTn id="305" presetID="22" presetClass="entr" presetSubtype="1" fill="hold" grpId="0" nodeType="withEffect">
                                  <p:stCondLst>
                                    <p:cond delay="0"/>
                                  </p:stCondLst>
                                  <p:childTnLst>
                                    <p:set>
                                      <p:cBhvr>
                                        <p:cTn id="306" dur="1" fill="hold">
                                          <p:stCondLst>
                                            <p:cond delay="0"/>
                                          </p:stCondLst>
                                        </p:cTn>
                                        <p:tgtEl>
                                          <p:spTgt spid="68"/>
                                        </p:tgtEl>
                                        <p:attrNameLst>
                                          <p:attrName>style.visibility</p:attrName>
                                        </p:attrNameLst>
                                      </p:cBhvr>
                                      <p:to>
                                        <p:strVal val="visible"/>
                                      </p:to>
                                    </p:set>
                                    <p:animEffect transition="in" filter="wipe(up)">
                                      <p:cBhvr>
                                        <p:cTn id="307" dur="500"/>
                                        <p:tgtEl>
                                          <p:spTgt spid="68"/>
                                        </p:tgtEl>
                                      </p:cBhvr>
                                    </p:animEffect>
                                  </p:childTnLst>
                                </p:cTn>
                              </p:par>
                            </p:childTnLst>
                          </p:cTn>
                        </p:par>
                        <p:par>
                          <p:cTn id="308" fill="hold">
                            <p:stCondLst>
                              <p:cond delay="311000"/>
                            </p:stCondLst>
                            <p:childTnLst>
                              <p:par>
                                <p:cTn id="309" presetID="10" presetClass="exit" presetSubtype="0" fill="hold" grpId="1" nodeType="afterEffect">
                                  <p:stCondLst>
                                    <p:cond delay="9000"/>
                                  </p:stCondLst>
                                  <p:childTnLst>
                                    <p:animEffect transition="out" filter="fade">
                                      <p:cBhvr>
                                        <p:cTn id="310" dur="500"/>
                                        <p:tgtEl>
                                          <p:spTgt spid="68"/>
                                        </p:tgtEl>
                                      </p:cBhvr>
                                    </p:animEffect>
                                    <p:set>
                                      <p:cBhvr>
                                        <p:cTn id="311" dur="1" fill="hold">
                                          <p:stCondLst>
                                            <p:cond delay="499"/>
                                          </p:stCondLst>
                                        </p:cTn>
                                        <p:tgtEl>
                                          <p:spTgt spid="68"/>
                                        </p:tgtEl>
                                        <p:attrNameLst>
                                          <p:attrName>style.visibility</p:attrName>
                                        </p:attrNameLst>
                                      </p:cBhvr>
                                      <p:to>
                                        <p:strVal val="hidden"/>
                                      </p:to>
                                    </p:set>
                                  </p:childTnLst>
                                </p:cTn>
                              </p:par>
                            </p:childTnLst>
                          </p:cTn>
                        </p:par>
                        <p:par>
                          <p:cTn id="312" fill="hold">
                            <p:stCondLst>
                              <p:cond delay="320500"/>
                            </p:stCondLst>
                            <p:childTnLst>
                              <p:par>
                                <p:cTn id="313" presetID="22" presetClass="entr" presetSubtype="1" fill="hold" grpId="0" nodeType="afterEffect">
                                  <p:stCondLst>
                                    <p:cond delay="0"/>
                                  </p:stCondLst>
                                  <p:childTnLst>
                                    <p:set>
                                      <p:cBhvr>
                                        <p:cTn id="314" dur="1" fill="hold">
                                          <p:stCondLst>
                                            <p:cond delay="0"/>
                                          </p:stCondLst>
                                        </p:cTn>
                                        <p:tgtEl>
                                          <p:spTgt spid="69"/>
                                        </p:tgtEl>
                                        <p:attrNameLst>
                                          <p:attrName>style.visibility</p:attrName>
                                        </p:attrNameLst>
                                      </p:cBhvr>
                                      <p:to>
                                        <p:strVal val="visible"/>
                                      </p:to>
                                    </p:set>
                                    <p:animEffect transition="in" filter="wipe(up)">
                                      <p:cBhvr>
                                        <p:cTn id="315" dur="500"/>
                                        <p:tgtEl>
                                          <p:spTgt spid="69"/>
                                        </p:tgtEl>
                                      </p:cBhvr>
                                    </p:animEffect>
                                  </p:childTnLst>
                                </p:cTn>
                              </p:par>
                            </p:childTnLst>
                          </p:cTn>
                        </p:par>
                        <p:par>
                          <p:cTn id="316" fill="hold">
                            <p:stCondLst>
                              <p:cond delay="321000"/>
                            </p:stCondLst>
                            <p:childTnLst>
                              <p:par>
                                <p:cTn id="317" presetID="10" presetClass="exit" presetSubtype="0" fill="hold" grpId="1" nodeType="afterEffect">
                                  <p:stCondLst>
                                    <p:cond delay="9000"/>
                                  </p:stCondLst>
                                  <p:childTnLst>
                                    <p:animEffect transition="out" filter="fade">
                                      <p:cBhvr>
                                        <p:cTn id="318" dur="500"/>
                                        <p:tgtEl>
                                          <p:spTgt spid="69"/>
                                        </p:tgtEl>
                                      </p:cBhvr>
                                    </p:animEffect>
                                    <p:set>
                                      <p:cBhvr>
                                        <p:cTn id="319" dur="1" fill="hold">
                                          <p:stCondLst>
                                            <p:cond delay="499"/>
                                          </p:stCondLst>
                                        </p:cTn>
                                        <p:tgtEl>
                                          <p:spTgt spid="69"/>
                                        </p:tgtEl>
                                        <p:attrNameLst>
                                          <p:attrName>style.visibility</p:attrName>
                                        </p:attrNameLst>
                                      </p:cBhvr>
                                      <p:to>
                                        <p:strVal val="hidden"/>
                                      </p:to>
                                    </p:set>
                                  </p:childTnLst>
                                </p:cTn>
                              </p:par>
                            </p:childTnLst>
                          </p:cTn>
                        </p:par>
                        <p:par>
                          <p:cTn id="320" fill="hold">
                            <p:stCondLst>
                              <p:cond delay="330500"/>
                            </p:stCondLst>
                            <p:childTnLst>
                              <p:par>
                                <p:cTn id="321" presetID="22" presetClass="entr" presetSubtype="1" fill="hold" grpId="0" nodeType="afterEffect">
                                  <p:stCondLst>
                                    <p:cond delay="0"/>
                                  </p:stCondLst>
                                  <p:childTnLst>
                                    <p:set>
                                      <p:cBhvr>
                                        <p:cTn id="322" dur="1" fill="hold">
                                          <p:stCondLst>
                                            <p:cond delay="0"/>
                                          </p:stCondLst>
                                        </p:cTn>
                                        <p:tgtEl>
                                          <p:spTgt spid="70"/>
                                        </p:tgtEl>
                                        <p:attrNameLst>
                                          <p:attrName>style.visibility</p:attrName>
                                        </p:attrNameLst>
                                      </p:cBhvr>
                                      <p:to>
                                        <p:strVal val="visible"/>
                                      </p:to>
                                    </p:set>
                                    <p:animEffect transition="in" filter="wipe(up)">
                                      <p:cBhvr>
                                        <p:cTn id="323" dur="500"/>
                                        <p:tgtEl>
                                          <p:spTgt spid="70"/>
                                        </p:tgtEl>
                                      </p:cBhvr>
                                    </p:animEffect>
                                  </p:childTnLst>
                                </p:cTn>
                              </p:par>
                            </p:childTnLst>
                          </p:cTn>
                        </p:par>
                        <p:par>
                          <p:cTn id="324" fill="hold">
                            <p:stCondLst>
                              <p:cond delay="331000"/>
                            </p:stCondLst>
                            <p:childTnLst>
                              <p:par>
                                <p:cTn id="325" presetID="10" presetClass="exit" presetSubtype="0" fill="hold" grpId="1" nodeType="afterEffect">
                                  <p:stCondLst>
                                    <p:cond delay="9000"/>
                                  </p:stCondLst>
                                  <p:childTnLst>
                                    <p:animEffect transition="out" filter="fade">
                                      <p:cBhvr>
                                        <p:cTn id="326" dur="500"/>
                                        <p:tgtEl>
                                          <p:spTgt spid="70"/>
                                        </p:tgtEl>
                                      </p:cBhvr>
                                    </p:animEffect>
                                    <p:set>
                                      <p:cBhvr>
                                        <p:cTn id="327" dur="1" fill="hold">
                                          <p:stCondLst>
                                            <p:cond delay="499"/>
                                          </p:stCondLst>
                                        </p:cTn>
                                        <p:tgtEl>
                                          <p:spTgt spid="70"/>
                                        </p:tgtEl>
                                        <p:attrNameLst>
                                          <p:attrName>style.visibility</p:attrName>
                                        </p:attrNameLst>
                                      </p:cBhvr>
                                      <p:to>
                                        <p:strVal val="hidden"/>
                                      </p:to>
                                    </p:set>
                                  </p:childTnLst>
                                </p:cTn>
                              </p:par>
                            </p:childTnLst>
                          </p:cTn>
                        </p:par>
                        <p:par>
                          <p:cTn id="328" fill="hold">
                            <p:stCondLst>
                              <p:cond delay="340500"/>
                            </p:stCondLst>
                            <p:childTnLst>
                              <p:par>
                                <p:cTn id="329" presetID="22" presetClass="entr" presetSubtype="1" fill="hold" grpId="0" nodeType="afterEffect">
                                  <p:stCondLst>
                                    <p:cond delay="0"/>
                                  </p:stCondLst>
                                  <p:childTnLst>
                                    <p:set>
                                      <p:cBhvr>
                                        <p:cTn id="330" dur="1" fill="hold">
                                          <p:stCondLst>
                                            <p:cond delay="0"/>
                                          </p:stCondLst>
                                        </p:cTn>
                                        <p:tgtEl>
                                          <p:spTgt spid="71"/>
                                        </p:tgtEl>
                                        <p:attrNameLst>
                                          <p:attrName>style.visibility</p:attrName>
                                        </p:attrNameLst>
                                      </p:cBhvr>
                                      <p:to>
                                        <p:strVal val="visible"/>
                                      </p:to>
                                    </p:set>
                                    <p:animEffect transition="in" filter="wipe(up)">
                                      <p:cBhvr>
                                        <p:cTn id="331" dur="500"/>
                                        <p:tgtEl>
                                          <p:spTgt spid="71"/>
                                        </p:tgtEl>
                                      </p:cBhvr>
                                    </p:animEffect>
                                  </p:childTnLst>
                                </p:cTn>
                              </p:par>
                            </p:childTnLst>
                          </p:cTn>
                        </p:par>
                        <p:par>
                          <p:cTn id="332" fill="hold">
                            <p:stCondLst>
                              <p:cond delay="341000"/>
                            </p:stCondLst>
                            <p:childTnLst>
                              <p:par>
                                <p:cTn id="333" presetID="10" presetClass="exit" presetSubtype="0" fill="hold" grpId="1" nodeType="afterEffect">
                                  <p:stCondLst>
                                    <p:cond delay="9000"/>
                                  </p:stCondLst>
                                  <p:childTnLst>
                                    <p:animEffect transition="out" filter="fade">
                                      <p:cBhvr>
                                        <p:cTn id="334" dur="500"/>
                                        <p:tgtEl>
                                          <p:spTgt spid="71"/>
                                        </p:tgtEl>
                                      </p:cBhvr>
                                    </p:animEffect>
                                    <p:set>
                                      <p:cBhvr>
                                        <p:cTn id="335" dur="1" fill="hold">
                                          <p:stCondLst>
                                            <p:cond delay="499"/>
                                          </p:stCondLst>
                                        </p:cTn>
                                        <p:tgtEl>
                                          <p:spTgt spid="71"/>
                                        </p:tgtEl>
                                        <p:attrNameLst>
                                          <p:attrName>style.visibility</p:attrName>
                                        </p:attrNameLst>
                                      </p:cBhvr>
                                      <p:to>
                                        <p:strVal val="hidden"/>
                                      </p:to>
                                    </p:set>
                                  </p:childTnLst>
                                </p:cTn>
                              </p:par>
                            </p:childTnLst>
                          </p:cTn>
                        </p:par>
                        <p:par>
                          <p:cTn id="336" fill="hold">
                            <p:stCondLst>
                              <p:cond delay="350500"/>
                            </p:stCondLst>
                            <p:childTnLst>
                              <p:par>
                                <p:cTn id="337" presetID="22" presetClass="entr" presetSubtype="1"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wipe(up)">
                                      <p:cBhvr>
                                        <p:cTn id="339" dur="500"/>
                                        <p:tgtEl>
                                          <p:spTgt spid="72"/>
                                        </p:tgtEl>
                                      </p:cBhvr>
                                    </p:animEffect>
                                  </p:childTnLst>
                                </p:cTn>
                              </p:par>
                            </p:childTnLst>
                          </p:cTn>
                        </p:par>
                        <p:par>
                          <p:cTn id="340" fill="hold">
                            <p:stCondLst>
                              <p:cond delay="351000"/>
                            </p:stCondLst>
                            <p:childTnLst>
                              <p:par>
                                <p:cTn id="341" presetID="10" presetClass="exit" presetSubtype="0" fill="hold" grpId="1" nodeType="afterEffect">
                                  <p:stCondLst>
                                    <p:cond delay="9000"/>
                                  </p:stCondLst>
                                  <p:childTnLst>
                                    <p:animEffect transition="out" filter="fade">
                                      <p:cBhvr>
                                        <p:cTn id="342" dur="500"/>
                                        <p:tgtEl>
                                          <p:spTgt spid="72"/>
                                        </p:tgtEl>
                                      </p:cBhvr>
                                    </p:animEffect>
                                    <p:set>
                                      <p:cBhvr>
                                        <p:cTn id="343" dur="1" fill="hold">
                                          <p:stCondLst>
                                            <p:cond delay="499"/>
                                          </p:stCondLst>
                                        </p:cTn>
                                        <p:tgtEl>
                                          <p:spTgt spid="72"/>
                                        </p:tgtEl>
                                        <p:attrNameLst>
                                          <p:attrName>style.visibility</p:attrName>
                                        </p:attrNameLst>
                                      </p:cBhvr>
                                      <p:to>
                                        <p:strVal val="hidden"/>
                                      </p:to>
                                    </p:set>
                                  </p:childTnLst>
                                </p:cTn>
                              </p:par>
                            </p:childTnLst>
                          </p:cTn>
                        </p:par>
                        <p:par>
                          <p:cTn id="344" fill="hold">
                            <p:stCondLst>
                              <p:cond delay="360500"/>
                            </p:stCondLst>
                            <p:childTnLst>
                              <p:par>
                                <p:cTn id="345" presetID="22" presetClass="entr" presetSubtype="1" fill="hold" grpId="0" nodeType="afterEffect">
                                  <p:stCondLst>
                                    <p:cond delay="0"/>
                                  </p:stCondLst>
                                  <p:childTnLst>
                                    <p:set>
                                      <p:cBhvr>
                                        <p:cTn id="346" dur="1" fill="hold">
                                          <p:stCondLst>
                                            <p:cond delay="0"/>
                                          </p:stCondLst>
                                        </p:cTn>
                                        <p:tgtEl>
                                          <p:spTgt spid="73"/>
                                        </p:tgtEl>
                                        <p:attrNameLst>
                                          <p:attrName>style.visibility</p:attrName>
                                        </p:attrNameLst>
                                      </p:cBhvr>
                                      <p:to>
                                        <p:strVal val="visible"/>
                                      </p:to>
                                    </p:set>
                                    <p:animEffect transition="in" filter="wipe(up)">
                                      <p:cBhvr>
                                        <p:cTn id="347" dur="500"/>
                                        <p:tgtEl>
                                          <p:spTgt spid="73"/>
                                        </p:tgtEl>
                                      </p:cBhvr>
                                    </p:animEffect>
                                  </p:childTnLst>
                                </p:cTn>
                              </p:par>
                            </p:childTnLst>
                          </p:cTn>
                        </p:par>
                        <p:par>
                          <p:cTn id="348" fill="hold">
                            <p:stCondLst>
                              <p:cond delay="361000"/>
                            </p:stCondLst>
                            <p:childTnLst>
                              <p:par>
                                <p:cTn id="349" presetID="10" presetClass="exit" presetSubtype="0" fill="hold" grpId="1" nodeType="afterEffect">
                                  <p:stCondLst>
                                    <p:cond delay="9000"/>
                                  </p:stCondLst>
                                  <p:childTnLst>
                                    <p:animEffect transition="out" filter="fade">
                                      <p:cBhvr>
                                        <p:cTn id="350" dur="500"/>
                                        <p:tgtEl>
                                          <p:spTgt spid="73"/>
                                        </p:tgtEl>
                                      </p:cBhvr>
                                    </p:animEffect>
                                    <p:set>
                                      <p:cBhvr>
                                        <p:cTn id="351" dur="1" fill="hold">
                                          <p:stCondLst>
                                            <p:cond delay="499"/>
                                          </p:stCondLst>
                                        </p:cTn>
                                        <p:tgtEl>
                                          <p:spTgt spid="73"/>
                                        </p:tgtEl>
                                        <p:attrNameLst>
                                          <p:attrName>style.visibility</p:attrName>
                                        </p:attrNameLst>
                                      </p:cBhvr>
                                      <p:to>
                                        <p:strVal val="hidden"/>
                                      </p:to>
                                    </p:set>
                                  </p:childTnLst>
                                </p:cTn>
                              </p:par>
                              <p:par>
                                <p:cTn id="352" presetID="10" presetClass="exit" presetSubtype="0" fill="hold" grpId="1" nodeType="withEffect">
                                  <p:stCondLst>
                                    <p:cond delay="9000"/>
                                  </p:stCondLst>
                                  <p:childTnLst>
                                    <p:animEffect transition="out" filter="fade">
                                      <p:cBhvr>
                                        <p:cTn id="353" dur="500"/>
                                        <p:tgtEl>
                                          <p:spTgt spid="74"/>
                                        </p:tgtEl>
                                      </p:cBhvr>
                                    </p:animEffect>
                                    <p:set>
                                      <p:cBhvr>
                                        <p:cTn id="354" dur="1" fill="hold">
                                          <p:stCondLst>
                                            <p:cond delay="499"/>
                                          </p:stCondLst>
                                        </p:cTn>
                                        <p:tgtEl>
                                          <p:spTgt spid="74"/>
                                        </p:tgtEl>
                                        <p:attrNameLst>
                                          <p:attrName>style.visibility</p:attrName>
                                        </p:attrNameLst>
                                      </p:cBhvr>
                                      <p:to>
                                        <p:strVal val="hidden"/>
                                      </p:to>
                                    </p:set>
                                  </p:childTnLst>
                                </p:cTn>
                              </p:par>
                            </p:childTnLst>
                          </p:cTn>
                        </p:par>
                        <p:par>
                          <p:cTn id="355" fill="hold">
                            <p:stCondLst>
                              <p:cond delay="370500"/>
                            </p:stCondLst>
                            <p:childTnLst>
                              <p:par>
                                <p:cTn id="356" presetID="22" presetClass="entr" presetSubtype="1" fill="hold" grpId="0" nodeType="afterEffect">
                                  <p:stCondLst>
                                    <p:cond delay="0"/>
                                  </p:stCondLst>
                                  <p:childTnLst>
                                    <p:set>
                                      <p:cBhvr>
                                        <p:cTn id="357" dur="1" fill="hold">
                                          <p:stCondLst>
                                            <p:cond delay="0"/>
                                          </p:stCondLst>
                                        </p:cTn>
                                        <p:tgtEl>
                                          <p:spTgt spid="81"/>
                                        </p:tgtEl>
                                        <p:attrNameLst>
                                          <p:attrName>style.visibility</p:attrName>
                                        </p:attrNameLst>
                                      </p:cBhvr>
                                      <p:to>
                                        <p:strVal val="visible"/>
                                      </p:to>
                                    </p:set>
                                    <p:animEffect transition="in" filter="wipe(up)">
                                      <p:cBhvr>
                                        <p:cTn id="358" dur="500"/>
                                        <p:tgtEl>
                                          <p:spTgt spid="81"/>
                                        </p:tgtEl>
                                      </p:cBhvr>
                                    </p:animEffect>
                                  </p:childTnLst>
                                </p:cTn>
                              </p:par>
                              <p:par>
                                <p:cTn id="359" presetID="22" presetClass="entr" presetSubtype="1" fill="hold" grpId="0" nodeType="withEffect">
                                  <p:stCondLst>
                                    <p:cond delay="0"/>
                                  </p:stCondLst>
                                  <p:childTnLst>
                                    <p:set>
                                      <p:cBhvr>
                                        <p:cTn id="360" dur="1" fill="hold">
                                          <p:stCondLst>
                                            <p:cond delay="0"/>
                                          </p:stCondLst>
                                        </p:cTn>
                                        <p:tgtEl>
                                          <p:spTgt spid="75"/>
                                        </p:tgtEl>
                                        <p:attrNameLst>
                                          <p:attrName>style.visibility</p:attrName>
                                        </p:attrNameLst>
                                      </p:cBhvr>
                                      <p:to>
                                        <p:strVal val="visible"/>
                                      </p:to>
                                    </p:set>
                                    <p:animEffect transition="in" filter="wipe(up)">
                                      <p:cBhvr>
                                        <p:cTn id="361" dur="500"/>
                                        <p:tgtEl>
                                          <p:spTgt spid="75"/>
                                        </p:tgtEl>
                                      </p:cBhvr>
                                    </p:animEffect>
                                  </p:childTnLst>
                                </p:cTn>
                              </p:par>
                            </p:childTnLst>
                          </p:cTn>
                        </p:par>
                        <p:par>
                          <p:cTn id="362" fill="hold">
                            <p:stCondLst>
                              <p:cond delay="371000"/>
                            </p:stCondLst>
                            <p:childTnLst>
                              <p:par>
                                <p:cTn id="363" presetID="10" presetClass="exit" presetSubtype="0" fill="hold" grpId="1" nodeType="afterEffect">
                                  <p:stCondLst>
                                    <p:cond delay="9000"/>
                                  </p:stCondLst>
                                  <p:childTnLst>
                                    <p:animEffect transition="out" filter="fade">
                                      <p:cBhvr>
                                        <p:cTn id="364" dur="500"/>
                                        <p:tgtEl>
                                          <p:spTgt spid="75"/>
                                        </p:tgtEl>
                                      </p:cBhvr>
                                    </p:animEffect>
                                    <p:set>
                                      <p:cBhvr>
                                        <p:cTn id="365" dur="1" fill="hold">
                                          <p:stCondLst>
                                            <p:cond delay="499"/>
                                          </p:stCondLst>
                                        </p:cTn>
                                        <p:tgtEl>
                                          <p:spTgt spid="75"/>
                                        </p:tgtEl>
                                        <p:attrNameLst>
                                          <p:attrName>style.visibility</p:attrName>
                                        </p:attrNameLst>
                                      </p:cBhvr>
                                      <p:to>
                                        <p:strVal val="hidden"/>
                                      </p:to>
                                    </p:set>
                                  </p:childTnLst>
                                </p:cTn>
                              </p:par>
                            </p:childTnLst>
                          </p:cTn>
                        </p:par>
                        <p:par>
                          <p:cTn id="366" fill="hold">
                            <p:stCondLst>
                              <p:cond delay="380500"/>
                            </p:stCondLst>
                            <p:childTnLst>
                              <p:par>
                                <p:cTn id="367" presetID="22" presetClass="entr" presetSubtype="1" fill="hold" grpId="0" nodeType="afterEffect">
                                  <p:stCondLst>
                                    <p:cond delay="0"/>
                                  </p:stCondLst>
                                  <p:childTnLst>
                                    <p:set>
                                      <p:cBhvr>
                                        <p:cTn id="368" dur="1" fill="hold">
                                          <p:stCondLst>
                                            <p:cond delay="0"/>
                                          </p:stCondLst>
                                        </p:cTn>
                                        <p:tgtEl>
                                          <p:spTgt spid="76"/>
                                        </p:tgtEl>
                                        <p:attrNameLst>
                                          <p:attrName>style.visibility</p:attrName>
                                        </p:attrNameLst>
                                      </p:cBhvr>
                                      <p:to>
                                        <p:strVal val="visible"/>
                                      </p:to>
                                    </p:set>
                                    <p:animEffect transition="in" filter="wipe(up)">
                                      <p:cBhvr>
                                        <p:cTn id="369" dur="500"/>
                                        <p:tgtEl>
                                          <p:spTgt spid="76"/>
                                        </p:tgtEl>
                                      </p:cBhvr>
                                    </p:animEffect>
                                  </p:childTnLst>
                                </p:cTn>
                              </p:par>
                            </p:childTnLst>
                          </p:cTn>
                        </p:par>
                        <p:par>
                          <p:cTn id="370" fill="hold">
                            <p:stCondLst>
                              <p:cond delay="381000"/>
                            </p:stCondLst>
                            <p:childTnLst>
                              <p:par>
                                <p:cTn id="371" presetID="10" presetClass="exit" presetSubtype="0" fill="hold" grpId="1" nodeType="afterEffect">
                                  <p:stCondLst>
                                    <p:cond delay="9000"/>
                                  </p:stCondLst>
                                  <p:childTnLst>
                                    <p:animEffect transition="out" filter="fade">
                                      <p:cBhvr>
                                        <p:cTn id="372" dur="500"/>
                                        <p:tgtEl>
                                          <p:spTgt spid="76"/>
                                        </p:tgtEl>
                                      </p:cBhvr>
                                    </p:animEffect>
                                    <p:set>
                                      <p:cBhvr>
                                        <p:cTn id="373" dur="1" fill="hold">
                                          <p:stCondLst>
                                            <p:cond delay="499"/>
                                          </p:stCondLst>
                                        </p:cTn>
                                        <p:tgtEl>
                                          <p:spTgt spid="76"/>
                                        </p:tgtEl>
                                        <p:attrNameLst>
                                          <p:attrName>style.visibility</p:attrName>
                                        </p:attrNameLst>
                                      </p:cBhvr>
                                      <p:to>
                                        <p:strVal val="hidden"/>
                                      </p:to>
                                    </p:set>
                                  </p:childTnLst>
                                </p:cTn>
                              </p:par>
                            </p:childTnLst>
                          </p:cTn>
                        </p:par>
                        <p:par>
                          <p:cTn id="374" fill="hold">
                            <p:stCondLst>
                              <p:cond delay="390500"/>
                            </p:stCondLst>
                            <p:childTnLst>
                              <p:par>
                                <p:cTn id="375" presetID="22" presetClass="entr" presetSubtype="1" fill="hold" grpId="0" nodeType="afterEffect">
                                  <p:stCondLst>
                                    <p:cond delay="0"/>
                                  </p:stCondLst>
                                  <p:childTnLst>
                                    <p:set>
                                      <p:cBhvr>
                                        <p:cTn id="376" dur="1" fill="hold">
                                          <p:stCondLst>
                                            <p:cond delay="0"/>
                                          </p:stCondLst>
                                        </p:cTn>
                                        <p:tgtEl>
                                          <p:spTgt spid="77"/>
                                        </p:tgtEl>
                                        <p:attrNameLst>
                                          <p:attrName>style.visibility</p:attrName>
                                        </p:attrNameLst>
                                      </p:cBhvr>
                                      <p:to>
                                        <p:strVal val="visible"/>
                                      </p:to>
                                    </p:set>
                                    <p:animEffect transition="in" filter="wipe(up)">
                                      <p:cBhvr>
                                        <p:cTn id="377" dur="500"/>
                                        <p:tgtEl>
                                          <p:spTgt spid="77"/>
                                        </p:tgtEl>
                                      </p:cBhvr>
                                    </p:animEffect>
                                  </p:childTnLst>
                                </p:cTn>
                              </p:par>
                            </p:childTnLst>
                          </p:cTn>
                        </p:par>
                        <p:par>
                          <p:cTn id="378" fill="hold">
                            <p:stCondLst>
                              <p:cond delay="391000"/>
                            </p:stCondLst>
                            <p:childTnLst>
                              <p:par>
                                <p:cTn id="379" presetID="10" presetClass="exit" presetSubtype="0" fill="hold" grpId="1" nodeType="afterEffect">
                                  <p:stCondLst>
                                    <p:cond delay="9000"/>
                                  </p:stCondLst>
                                  <p:childTnLst>
                                    <p:animEffect transition="out" filter="fade">
                                      <p:cBhvr>
                                        <p:cTn id="380" dur="500"/>
                                        <p:tgtEl>
                                          <p:spTgt spid="77"/>
                                        </p:tgtEl>
                                      </p:cBhvr>
                                    </p:animEffect>
                                    <p:set>
                                      <p:cBhvr>
                                        <p:cTn id="381" dur="1" fill="hold">
                                          <p:stCondLst>
                                            <p:cond delay="499"/>
                                          </p:stCondLst>
                                        </p:cTn>
                                        <p:tgtEl>
                                          <p:spTgt spid="77"/>
                                        </p:tgtEl>
                                        <p:attrNameLst>
                                          <p:attrName>style.visibility</p:attrName>
                                        </p:attrNameLst>
                                      </p:cBhvr>
                                      <p:to>
                                        <p:strVal val="hidden"/>
                                      </p:to>
                                    </p:set>
                                  </p:childTnLst>
                                </p:cTn>
                              </p:par>
                            </p:childTnLst>
                          </p:cTn>
                        </p:par>
                        <p:par>
                          <p:cTn id="382" fill="hold">
                            <p:stCondLst>
                              <p:cond delay="400500"/>
                            </p:stCondLst>
                            <p:childTnLst>
                              <p:par>
                                <p:cTn id="383" presetID="22" presetClass="entr" presetSubtype="1" fill="hold" grpId="0" nodeType="afterEffect">
                                  <p:stCondLst>
                                    <p:cond delay="0"/>
                                  </p:stCondLst>
                                  <p:childTnLst>
                                    <p:set>
                                      <p:cBhvr>
                                        <p:cTn id="384" dur="1" fill="hold">
                                          <p:stCondLst>
                                            <p:cond delay="0"/>
                                          </p:stCondLst>
                                        </p:cTn>
                                        <p:tgtEl>
                                          <p:spTgt spid="78"/>
                                        </p:tgtEl>
                                        <p:attrNameLst>
                                          <p:attrName>style.visibility</p:attrName>
                                        </p:attrNameLst>
                                      </p:cBhvr>
                                      <p:to>
                                        <p:strVal val="visible"/>
                                      </p:to>
                                    </p:set>
                                    <p:animEffect transition="in" filter="wipe(up)">
                                      <p:cBhvr>
                                        <p:cTn id="385" dur="500"/>
                                        <p:tgtEl>
                                          <p:spTgt spid="78"/>
                                        </p:tgtEl>
                                      </p:cBhvr>
                                    </p:animEffect>
                                  </p:childTnLst>
                                </p:cTn>
                              </p:par>
                            </p:childTnLst>
                          </p:cTn>
                        </p:par>
                        <p:par>
                          <p:cTn id="386" fill="hold">
                            <p:stCondLst>
                              <p:cond delay="401000"/>
                            </p:stCondLst>
                            <p:childTnLst>
                              <p:par>
                                <p:cTn id="387" presetID="10" presetClass="exit" presetSubtype="0" fill="hold" grpId="1" nodeType="afterEffect">
                                  <p:stCondLst>
                                    <p:cond delay="9000"/>
                                  </p:stCondLst>
                                  <p:childTnLst>
                                    <p:animEffect transition="out" filter="fade">
                                      <p:cBhvr>
                                        <p:cTn id="388" dur="500"/>
                                        <p:tgtEl>
                                          <p:spTgt spid="78"/>
                                        </p:tgtEl>
                                      </p:cBhvr>
                                    </p:animEffect>
                                    <p:set>
                                      <p:cBhvr>
                                        <p:cTn id="389" dur="1" fill="hold">
                                          <p:stCondLst>
                                            <p:cond delay="499"/>
                                          </p:stCondLst>
                                        </p:cTn>
                                        <p:tgtEl>
                                          <p:spTgt spid="78"/>
                                        </p:tgtEl>
                                        <p:attrNameLst>
                                          <p:attrName>style.visibility</p:attrName>
                                        </p:attrNameLst>
                                      </p:cBhvr>
                                      <p:to>
                                        <p:strVal val="hidden"/>
                                      </p:to>
                                    </p:set>
                                  </p:childTnLst>
                                </p:cTn>
                              </p:par>
                            </p:childTnLst>
                          </p:cTn>
                        </p:par>
                        <p:par>
                          <p:cTn id="390" fill="hold">
                            <p:stCondLst>
                              <p:cond delay="410500"/>
                            </p:stCondLst>
                            <p:childTnLst>
                              <p:par>
                                <p:cTn id="391" presetID="22" presetClass="entr" presetSubtype="1" fill="hold" grpId="0" nodeType="afterEffect">
                                  <p:stCondLst>
                                    <p:cond delay="0"/>
                                  </p:stCondLst>
                                  <p:childTnLst>
                                    <p:set>
                                      <p:cBhvr>
                                        <p:cTn id="392" dur="1" fill="hold">
                                          <p:stCondLst>
                                            <p:cond delay="0"/>
                                          </p:stCondLst>
                                        </p:cTn>
                                        <p:tgtEl>
                                          <p:spTgt spid="79"/>
                                        </p:tgtEl>
                                        <p:attrNameLst>
                                          <p:attrName>style.visibility</p:attrName>
                                        </p:attrNameLst>
                                      </p:cBhvr>
                                      <p:to>
                                        <p:strVal val="visible"/>
                                      </p:to>
                                    </p:set>
                                    <p:animEffect transition="in" filter="wipe(up)">
                                      <p:cBhvr>
                                        <p:cTn id="393" dur="500"/>
                                        <p:tgtEl>
                                          <p:spTgt spid="79"/>
                                        </p:tgtEl>
                                      </p:cBhvr>
                                    </p:animEffect>
                                  </p:childTnLst>
                                </p:cTn>
                              </p:par>
                            </p:childTnLst>
                          </p:cTn>
                        </p:par>
                        <p:par>
                          <p:cTn id="394" fill="hold">
                            <p:stCondLst>
                              <p:cond delay="411000"/>
                            </p:stCondLst>
                            <p:childTnLst>
                              <p:par>
                                <p:cTn id="395" presetID="10" presetClass="exit" presetSubtype="0" fill="hold" grpId="1" nodeType="afterEffect">
                                  <p:stCondLst>
                                    <p:cond delay="9000"/>
                                  </p:stCondLst>
                                  <p:childTnLst>
                                    <p:animEffect transition="out" filter="fade">
                                      <p:cBhvr>
                                        <p:cTn id="396" dur="500"/>
                                        <p:tgtEl>
                                          <p:spTgt spid="79"/>
                                        </p:tgtEl>
                                      </p:cBhvr>
                                    </p:animEffect>
                                    <p:set>
                                      <p:cBhvr>
                                        <p:cTn id="397" dur="1" fill="hold">
                                          <p:stCondLst>
                                            <p:cond delay="499"/>
                                          </p:stCondLst>
                                        </p:cTn>
                                        <p:tgtEl>
                                          <p:spTgt spid="79"/>
                                        </p:tgtEl>
                                        <p:attrNameLst>
                                          <p:attrName>style.visibility</p:attrName>
                                        </p:attrNameLst>
                                      </p:cBhvr>
                                      <p:to>
                                        <p:strVal val="hidden"/>
                                      </p:to>
                                    </p:set>
                                  </p:childTnLst>
                                </p:cTn>
                              </p:par>
                            </p:childTnLst>
                          </p:cTn>
                        </p:par>
                        <p:par>
                          <p:cTn id="398" fill="hold">
                            <p:stCondLst>
                              <p:cond delay="420500"/>
                            </p:stCondLst>
                            <p:childTnLst>
                              <p:par>
                                <p:cTn id="399" presetID="22" presetClass="entr" presetSubtype="1" fill="hold" grpId="0" nodeType="afterEffect">
                                  <p:stCondLst>
                                    <p:cond delay="0"/>
                                  </p:stCondLst>
                                  <p:childTnLst>
                                    <p:set>
                                      <p:cBhvr>
                                        <p:cTn id="400" dur="1" fill="hold">
                                          <p:stCondLst>
                                            <p:cond delay="0"/>
                                          </p:stCondLst>
                                        </p:cTn>
                                        <p:tgtEl>
                                          <p:spTgt spid="80"/>
                                        </p:tgtEl>
                                        <p:attrNameLst>
                                          <p:attrName>style.visibility</p:attrName>
                                        </p:attrNameLst>
                                      </p:cBhvr>
                                      <p:to>
                                        <p:strVal val="visible"/>
                                      </p:to>
                                    </p:set>
                                    <p:animEffect transition="in" filter="wipe(up)">
                                      <p:cBhvr>
                                        <p:cTn id="401" dur="500"/>
                                        <p:tgtEl>
                                          <p:spTgt spid="80"/>
                                        </p:tgtEl>
                                      </p:cBhvr>
                                    </p:animEffect>
                                  </p:childTnLst>
                                </p:cTn>
                              </p:par>
                            </p:childTnLst>
                          </p:cTn>
                        </p:par>
                        <p:par>
                          <p:cTn id="402" fill="hold">
                            <p:stCondLst>
                              <p:cond delay="421000"/>
                            </p:stCondLst>
                            <p:childTnLst>
                              <p:par>
                                <p:cTn id="403" presetID="10" presetClass="exit" presetSubtype="0" fill="hold" grpId="1" nodeType="afterEffect">
                                  <p:stCondLst>
                                    <p:cond delay="9000"/>
                                  </p:stCondLst>
                                  <p:childTnLst>
                                    <p:animEffect transition="out" filter="fade">
                                      <p:cBhvr>
                                        <p:cTn id="404" dur="500"/>
                                        <p:tgtEl>
                                          <p:spTgt spid="80"/>
                                        </p:tgtEl>
                                      </p:cBhvr>
                                    </p:animEffect>
                                    <p:set>
                                      <p:cBhvr>
                                        <p:cTn id="405" dur="1" fill="hold">
                                          <p:stCondLst>
                                            <p:cond delay="499"/>
                                          </p:stCondLst>
                                        </p:cTn>
                                        <p:tgtEl>
                                          <p:spTgt spid="80"/>
                                        </p:tgtEl>
                                        <p:attrNameLst>
                                          <p:attrName>style.visibility</p:attrName>
                                        </p:attrNameLst>
                                      </p:cBhvr>
                                      <p:to>
                                        <p:strVal val="hidden"/>
                                      </p:to>
                                    </p:set>
                                  </p:childTnLst>
                                </p:cTn>
                              </p:par>
                              <p:par>
                                <p:cTn id="406" presetID="10" presetClass="exit" presetSubtype="0" fill="hold" grpId="1" nodeType="withEffect">
                                  <p:stCondLst>
                                    <p:cond delay="9000"/>
                                  </p:stCondLst>
                                  <p:childTnLst>
                                    <p:animEffect transition="out" filter="fade">
                                      <p:cBhvr>
                                        <p:cTn id="407" dur="500"/>
                                        <p:tgtEl>
                                          <p:spTgt spid="81"/>
                                        </p:tgtEl>
                                      </p:cBhvr>
                                    </p:animEffect>
                                    <p:set>
                                      <p:cBhvr>
                                        <p:cTn id="408" dur="1" fill="hold">
                                          <p:stCondLst>
                                            <p:cond delay="499"/>
                                          </p:stCondLst>
                                        </p:cTn>
                                        <p:tgtEl>
                                          <p:spTgt spid="81"/>
                                        </p:tgtEl>
                                        <p:attrNameLst>
                                          <p:attrName>style.visibility</p:attrName>
                                        </p:attrNameLst>
                                      </p:cBhvr>
                                      <p:to>
                                        <p:strVal val="hidden"/>
                                      </p:to>
                                    </p:set>
                                  </p:childTnLst>
                                </p:cTn>
                              </p:par>
                            </p:childTnLst>
                          </p:cTn>
                        </p:par>
                        <p:par>
                          <p:cTn id="409" fill="hold">
                            <p:stCondLst>
                              <p:cond delay="430500"/>
                            </p:stCondLst>
                            <p:childTnLst>
                              <p:par>
                                <p:cTn id="410" presetID="22" presetClass="entr" presetSubtype="1" fill="hold" grpId="0" nodeType="afterEffect">
                                  <p:stCondLst>
                                    <p:cond delay="0"/>
                                  </p:stCondLst>
                                  <p:childTnLst>
                                    <p:set>
                                      <p:cBhvr>
                                        <p:cTn id="411" dur="1" fill="hold">
                                          <p:stCondLst>
                                            <p:cond delay="0"/>
                                          </p:stCondLst>
                                        </p:cTn>
                                        <p:tgtEl>
                                          <p:spTgt spid="14"/>
                                        </p:tgtEl>
                                        <p:attrNameLst>
                                          <p:attrName>style.visibility</p:attrName>
                                        </p:attrNameLst>
                                      </p:cBhvr>
                                      <p:to>
                                        <p:strVal val="visible"/>
                                      </p:to>
                                    </p:set>
                                    <p:animEffect transition="in" filter="wipe(up)">
                                      <p:cBhvr>
                                        <p:cTn id="412" dur="500"/>
                                        <p:tgtEl>
                                          <p:spTgt spid="14"/>
                                        </p:tgtEl>
                                      </p:cBhvr>
                                    </p:animEffect>
                                  </p:childTnLst>
                                </p:cTn>
                              </p:par>
                              <p:par>
                                <p:cTn id="413" presetID="22" presetClass="entr" presetSubtype="1" fill="hold" grpId="0" nodeType="withEffect">
                                  <p:stCondLst>
                                    <p:cond delay="0"/>
                                  </p:stCondLst>
                                  <p:childTnLst>
                                    <p:set>
                                      <p:cBhvr>
                                        <p:cTn id="414" dur="1" fill="hold">
                                          <p:stCondLst>
                                            <p:cond delay="0"/>
                                          </p:stCondLst>
                                        </p:cTn>
                                        <p:tgtEl>
                                          <p:spTgt spid="26"/>
                                        </p:tgtEl>
                                        <p:attrNameLst>
                                          <p:attrName>style.visibility</p:attrName>
                                        </p:attrNameLst>
                                      </p:cBhvr>
                                      <p:to>
                                        <p:strVal val="visible"/>
                                      </p:to>
                                    </p:set>
                                    <p:animEffect transition="in" filter="wipe(up)">
                                      <p:cBhvr>
                                        <p:cTn id="415" dur="500"/>
                                        <p:tgtEl>
                                          <p:spTgt spid="26"/>
                                        </p:tgtEl>
                                      </p:cBhvr>
                                    </p:animEffect>
                                  </p:childTnLst>
                                </p:cTn>
                              </p:par>
                            </p:childTnLst>
                          </p:cTn>
                        </p:par>
                        <p:par>
                          <p:cTn id="416" fill="hold">
                            <p:stCondLst>
                              <p:cond delay="431000"/>
                            </p:stCondLst>
                            <p:childTnLst>
                              <p:par>
                                <p:cTn id="417" presetID="10" presetClass="exit" presetSubtype="0" fill="hold" grpId="1" nodeType="afterEffect">
                                  <p:stCondLst>
                                    <p:cond delay="9000"/>
                                  </p:stCondLst>
                                  <p:childTnLst>
                                    <p:animEffect transition="out" filter="fade">
                                      <p:cBhvr>
                                        <p:cTn id="418" dur="500"/>
                                        <p:tgtEl>
                                          <p:spTgt spid="26"/>
                                        </p:tgtEl>
                                      </p:cBhvr>
                                    </p:animEffect>
                                    <p:set>
                                      <p:cBhvr>
                                        <p:cTn id="419" dur="1" fill="hold">
                                          <p:stCondLst>
                                            <p:cond delay="499"/>
                                          </p:stCondLst>
                                        </p:cTn>
                                        <p:tgtEl>
                                          <p:spTgt spid="26"/>
                                        </p:tgtEl>
                                        <p:attrNameLst>
                                          <p:attrName>style.visibility</p:attrName>
                                        </p:attrNameLst>
                                      </p:cBhvr>
                                      <p:to>
                                        <p:strVal val="hidden"/>
                                      </p:to>
                                    </p:set>
                                  </p:childTnLst>
                                </p:cTn>
                              </p:par>
                            </p:childTnLst>
                          </p:cTn>
                        </p:par>
                        <p:par>
                          <p:cTn id="420" fill="hold">
                            <p:stCondLst>
                              <p:cond delay="440500"/>
                            </p:stCondLst>
                            <p:childTnLst>
                              <p:par>
                                <p:cTn id="421" presetID="22" presetClass="entr" presetSubtype="1" fill="hold" grpId="0" nodeType="afterEffect">
                                  <p:stCondLst>
                                    <p:cond delay="0"/>
                                  </p:stCondLst>
                                  <p:childTnLst>
                                    <p:set>
                                      <p:cBhvr>
                                        <p:cTn id="422" dur="1" fill="hold">
                                          <p:stCondLst>
                                            <p:cond delay="0"/>
                                          </p:stCondLst>
                                        </p:cTn>
                                        <p:tgtEl>
                                          <p:spTgt spid="27"/>
                                        </p:tgtEl>
                                        <p:attrNameLst>
                                          <p:attrName>style.visibility</p:attrName>
                                        </p:attrNameLst>
                                      </p:cBhvr>
                                      <p:to>
                                        <p:strVal val="visible"/>
                                      </p:to>
                                    </p:set>
                                    <p:animEffect transition="in" filter="wipe(up)">
                                      <p:cBhvr>
                                        <p:cTn id="423" dur="500"/>
                                        <p:tgtEl>
                                          <p:spTgt spid="27"/>
                                        </p:tgtEl>
                                      </p:cBhvr>
                                    </p:animEffect>
                                  </p:childTnLst>
                                </p:cTn>
                              </p:par>
                            </p:childTnLst>
                          </p:cTn>
                        </p:par>
                        <p:par>
                          <p:cTn id="424" fill="hold">
                            <p:stCondLst>
                              <p:cond delay="441000"/>
                            </p:stCondLst>
                            <p:childTnLst>
                              <p:par>
                                <p:cTn id="425" presetID="10" presetClass="exit" presetSubtype="0" fill="hold" grpId="1" nodeType="afterEffect">
                                  <p:stCondLst>
                                    <p:cond delay="9000"/>
                                  </p:stCondLst>
                                  <p:childTnLst>
                                    <p:animEffect transition="out" filter="fade">
                                      <p:cBhvr>
                                        <p:cTn id="426" dur="500"/>
                                        <p:tgtEl>
                                          <p:spTgt spid="27"/>
                                        </p:tgtEl>
                                      </p:cBhvr>
                                    </p:animEffect>
                                    <p:set>
                                      <p:cBhvr>
                                        <p:cTn id="427" dur="1" fill="hold">
                                          <p:stCondLst>
                                            <p:cond delay="499"/>
                                          </p:stCondLst>
                                        </p:cTn>
                                        <p:tgtEl>
                                          <p:spTgt spid="27"/>
                                        </p:tgtEl>
                                        <p:attrNameLst>
                                          <p:attrName>style.visibility</p:attrName>
                                        </p:attrNameLst>
                                      </p:cBhvr>
                                      <p:to>
                                        <p:strVal val="hidden"/>
                                      </p:to>
                                    </p:set>
                                  </p:childTnLst>
                                </p:cTn>
                              </p:par>
                            </p:childTnLst>
                          </p:cTn>
                        </p:par>
                        <p:par>
                          <p:cTn id="428" fill="hold">
                            <p:stCondLst>
                              <p:cond delay="450500"/>
                            </p:stCondLst>
                            <p:childTnLst>
                              <p:par>
                                <p:cTn id="429" presetID="22" presetClass="entr" presetSubtype="1" fill="hold" grpId="0" nodeType="afterEffect">
                                  <p:stCondLst>
                                    <p:cond delay="0"/>
                                  </p:stCondLst>
                                  <p:childTnLst>
                                    <p:set>
                                      <p:cBhvr>
                                        <p:cTn id="430" dur="1" fill="hold">
                                          <p:stCondLst>
                                            <p:cond delay="0"/>
                                          </p:stCondLst>
                                        </p:cTn>
                                        <p:tgtEl>
                                          <p:spTgt spid="28"/>
                                        </p:tgtEl>
                                        <p:attrNameLst>
                                          <p:attrName>style.visibility</p:attrName>
                                        </p:attrNameLst>
                                      </p:cBhvr>
                                      <p:to>
                                        <p:strVal val="visible"/>
                                      </p:to>
                                    </p:set>
                                    <p:animEffect transition="in" filter="wipe(up)">
                                      <p:cBhvr>
                                        <p:cTn id="431" dur="500"/>
                                        <p:tgtEl>
                                          <p:spTgt spid="28"/>
                                        </p:tgtEl>
                                      </p:cBhvr>
                                    </p:animEffect>
                                  </p:childTnLst>
                                </p:cTn>
                              </p:par>
                            </p:childTnLst>
                          </p:cTn>
                        </p:par>
                        <p:par>
                          <p:cTn id="432" fill="hold">
                            <p:stCondLst>
                              <p:cond delay="451000"/>
                            </p:stCondLst>
                            <p:childTnLst>
                              <p:par>
                                <p:cTn id="433" presetID="10" presetClass="exit" presetSubtype="0" fill="hold" grpId="1" nodeType="afterEffect">
                                  <p:stCondLst>
                                    <p:cond delay="9000"/>
                                  </p:stCondLst>
                                  <p:childTnLst>
                                    <p:animEffect transition="out" filter="fade">
                                      <p:cBhvr>
                                        <p:cTn id="434" dur="500"/>
                                        <p:tgtEl>
                                          <p:spTgt spid="28"/>
                                        </p:tgtEl>
                                      </p:cBhvr>
                                    </p:animEffect>
                                    <p:set>
                                      <p:cBhvr>
                                        <p:cTn id="435" dur="1" fill="hold">
                                          <p:stCondLst>
                                            <p:cond delay="499"/>
                                          </p:stCondLst>
                                        </p:cTn>
                                        <p:tgtEl>
                                          <p:spTgt spid="28"/>
                                        </p:tgtEl>
                                        <p:attrNameLst>
                                          <p:attrName>style.visibility</p:attrName>
                                        </p:attrNameLst>
                                      </p:cBhvr>
                                      <p:to>
                                        <p:strVal val="hidden"/>
                                      </p:to>
                                    </p:set>
                                  </p:childTnLst>
                                </p:cTn>
                              </p:par>
                            </p:childTnLst>
                          </p:cTn>
                        </p:par>
                        <p:par>
                          <p:cTn id="436" fill="hold">
                            <p:stCondLst>
                              <p:cond delay="460500"/>
                            </p:stCondLst>
                            <p:childTnLst>
                              <p:par>
                                <p:cTn id="437" presetID="22" presetClass="entr" presetSubtype="1" fill="hold" grpId="0" nodeType="afterEffect">
                                  <p:stCondLst>
                                    <p:cond delay="0"/>
                                  </p:stCondLst>
                                  <p:childTnLst>
                                    <p:set>
                                      <p:cBhvr>
                                        <p:cTn id="438" dur="1" fill="hold">
                                          <p:stCondLst>
                                            <p:cond delay="0"/>
                                          </p:stCondLst>
                                        </p:cTn>
                                        <p:tgtEl>
                                          <p:spTgt spid="29"/>
                                        </p:tgtEl>
                                        <p:attrNameLst>
                                          <p:attrName>style.visibility</p:attrName>
                                        </p:attrNameLst>
                                      </p:cBhvr>
                                      <p:to>
                                        <p:strVal val="visible"/>
                                      </p:to>
                                    </p:set>
                                    <p:animEffect transition="in" filter="wipe(up)">
                                      <p:cBhvr>
                                        <p:cTn id="439" dur="500"/>
                                        <p:tgtEl>
                                          <p:spTgt spid="29"/>
                                        </p:tgtEl>
                                      </p:cBhvr>
                                    </p:animEffect>
                                  </p:childTnLst>
                                </p:cTn>
                              </p:par>
                            </p:childTnLst>
                          </p:cTn>
                        </p:par>
                        <p:par>
                          <p:cTn id="440" fill="hold">
                            <p:stCondLst>
                              <p:cond delay="461000"/>
                            </p:stCondLst>
                            <p:childTnLst>
                              <p:par>
                                <p:cTn id="441" presetID="10" presetClass="exit" presetSubtype="0" fill="hold" grpId="1" nodeType="afterEffect">
                                  <p:stCondLst>
                                    <p:cond delay="9000"/>
                                  </p:stCondLst>
                                  <p:childTnLst>
                                    <p:animEffect transition="out" filter="fade">
                                      <p:cBhvr>
                                        <p:cTn id="442" dur="500"/>
                                        <p:tgtEl>
                                          <p:spTgt spid="29"/>
                                        </p:tgtEl>
                                      </p:cBhvr>
                                    </p:animEffect>
                                    <p:set>
                                      <p:cBhvr>
                                        <p:cTn id="443" dur="1" fill="hold">
                                          <p:stCondLst>
                                            <p:cond delay="499"/>
                                          </p:stCondLst>
                                        </p:cTn>
                                        <p:tgtEl>
                                          <p:spTgt spid="29"/>
                                        </p:tgtEl>
                                        <p:attrNameLst>
                                          <p:attrName>style.visibility</p:attrName>
                                        </p:attrNameLst>
                                      </p:cBhvr>
                                      <p:to>
                                        <p:strVal val="hidden"/>
                                      </p:to>
                                    </p:set>
                                  </p:childTnLst>
                                </p:cTn>
                              </p:par>
                            </p:childTnLst>
                          </p:cTn>
                        </p:par>
                        <p:par>
                          <p:cTn id="444" fill="hold">
                            <p:stCondLst>
                              <p:cond delay="470500"/>
                            </p:stCondLst>
                            <p:childTnLst>
                              <p:par>
                                <p:cTn id="445" presetID="22" presetClass="entr" presetSubtype="1" fill="hold" grpId="0" nodeType="afterEffect">
                                  <p:stCondLst>
                                    <p:cond delay="0"/>
                                  </p:stCondLst>
                                  <p:childTnLst>
                                    <p:set>
                                      <p:cBhvr>
                                        <p:cTn id="446" dur="1" fill="hold">
                                          <p:stCondLst>
                                            <p:cond delay="0"/>
                                          </p:stCondLst>
                                        </p:cTn>
                                        <p:tgtEl>
                                          <p:spTgt spid="30"/>
                                        </p:tgtEl>
                                        <p:attrNameLst>
                                          <p:attrName>style.visibility</p:attrName>
                                        </p:attrNameLst>
                                      </p:cBhvr>
                                      <p:to>
                                        <p:strVal val="visible"/>
                                      </p:to>
                                    </p:set>
                                    <p:animEffect transition="in" filter="wipe(up)">
                                      <p:cBhvr>
                                        <p:cTn id="447" dur="500"/>
                                        <p:tgtEl>
                                          <p:spTgt spid="30"/>
                                        </p:tgtEl>
                                      </p:cBhvr>
                                    </p:animEffect>
                                  </p:childTnLst>
                                </p:cTn>
                              </p:par>
                            </p:childTnLst>
                          </p:cTn>
                        </p:par>
                        <p:par>
                          <p:cTn id="448" fill="hold">
                            <p:stCondLst>
                              <p:cond delay="471000"/>
                            </p:stCondLst>
                            <p:childTnLst>
                              <p:par>
                                <p:cTn id="449" presetID="10" presetClass="exit" presetSubtype="0" fill="hold" grpId="1" nodeType="afterEffect">
                                  <p:stCondLst>
                                    <p:cond delay="9000"/>
                                  </p:stCondLst>
                                  <p:childTnLst>
                                    <p:animEffect transition="out" filter="fade">
                                      <p:cBhvr>
                                        <p:cTn id="450" dur="500"/>
                                        <p:tgtEl>
                                          <p:spTgt spid="30"/>
                                        </p:tgtEl>
                                      </p:cBhvr>
                                    </p:animEffect>
                                    <p:set>
                                      <p:cBhvr>
                                        <p:cTn id="451" dur="1" fill="hold">
                                          <p:stCondLst>
                                            <p:cond delay="499"/>
                                          </p:stCondLst>
                                        </p:cTn>
                                        <p:tgtEl>
                                          <p:spTgt spid="30"/>
                                        </p:tgtEl>
                                        <p:attrNameLst>
                                          <p:attrName>style.visibility</p:attrName>
                                        </p:attrNameLst>
                                      </p:cBhvr>
                                      <p:to>
                                        <p:strVal val="hidden"/>
                                      </p:to>
                                    </p:set>
                                  </p:childTnLst>
                                </p:cTn>
                              </p:par>
                            </p:childTnLst>
                          </p:cTn>
                        </p:par>
                        <p:par>
                          <p:cTn id="452" fill="hold">
                            <p:stCondLst>
                              <p:cond delay="480500"/>
                            </p:stCondLst>
                            <p:childTnLst>
                              <p:par>
                                <p:cTn id="453" presetID="22" presetClass="entr" presetSubtype="1" fill="hold" grpId="0" nodeType="afterEffect">
                                  <p:stCondLst>
                                    <p:cond delay="0"/>
                                  </p:stCondLst>
                                  <p:childTnLst>
                                    <p:set>
                                      <p:cBhvr>
                                        <p:cTn id="454" dur="1" fill="hold">
                                          <p:stCondLst>
                                            <p:cond delay="0"/>
                                          </p:stCondLst>
                                        </p:cTn>
                                        <p:tgtEl>
                                          <p:spTgt spid="31"/>
                                        </p:tgtEl>
                                        <p:attrNameLst>
                                          <p:attrName>style.visibility</p:attrName>
                                        </p:attrNameLst>
                                      </p:cBhvr>
                                      <p:to>
                                        <p:strVal val="visible"/>
                                      </p:to>
                                    </p:set>
                                    <p:animEffect transition="in" filter="wipe(up)">
                                      <p:cBhvr>
                                        <p:cTn id="455" dur="500"/>
                                        <p:tgtEl>
                                          <p:spTgt spid="31"/>
                                        </p:tgtEl>
                                      </p:cBhvr>
                                    </p:animEffect>
                                  </p:childTnLst>
                                </p:cTn>
                              </p:par>
                            </p:childTnLst>
                          </p:cTn>
                        </p:par>
                        <p:par>
                          <p:cTn id="456" fill="hold">
                            <p:stCondLst>
                              <p:cond delay="481000"/>
                            </p:stCondLst>
                            <p:childTnLst>
                              <p:par>
                                <p:cTn id="457" presetID="10" presetClass="exit" presetSubtype="0" fill="hold" grpId="1" nodeType="afterEffect">
                                  <p:stCondLst>
                                    <p:cond delay="9000"/>
                                  </p:stCondLst>
                                  <p:childTnLst>
                                    <p:animEffect transition="out" filter="fade">
                                      <p:cBhvr>
                                        <p:cTn id="458" dur="500"/>
                                        <p:tgtEl>
                                          <p:spTgt spid="31"/>
                                        </p:tgtEl>
                                      </p:cBhvr>
                                    </p:animEffect>
                                    <p:set>
                                      <p:cBhvr>
                                        <p:cTn id="459" dur="1" fill="hold">
                                          <p:stCondLst>
                                            <p:cond delay="499"/>
                                          </p:stCondLst>
                                        </p:cTn>
                                        <p:tgtEl>
                                          <p:spTgt spid="31"/>
                                        </p:tgtEl>
                                        <p:attrNameLst>
                                          <p:attrName>style.visibility</p:attrName>
                                        </p:attrNameLst>
                                      </p:cBhvr>
                                      <p:to>
                                        <p:strVal val="hidden"/>
                                      </p:to>
                                    </p:set>
                                  </p:childTnLst>
                                </p:cTn>
                              </p:par>
                              <p:par>
                                <p:cTn id="460" presetID="10" presetClass="exit" presetSubtype="0" fill="hold" grpId="1" nodeType="withEffect">
                                  <p:stCondLst>
                                    <p:cond delay="9000"/>
                                  </p:stCondLst>
                                  <p:childTnLst>
                                    <p:animEffect transition="out" filter="fade">
                                      <p:cBhvr>
                                        <p:cTn id="461" dur="500"/>
                                        <p:tgtEl>
                                          <p:spTgt spid="14"/>
                                        </p:tgtEl>
                                      </p:cBhvr>
                                    </p:animEffect>
                                    <p:set>
                                      <p:cBhvr>
                                        <p:cTn id="462" dur="1" fill="hold">
                                          <p:stCondLst>
                                            <p:cond delay="499"/>
                                          </p:stCondLst>
                                        </p:cTn>
                                        <p:tgtEl>
                                          <p:spTgt spid="14"/>
                                        </p:tgtEl>
                                        <p:attrNameLst>
                                          <p:attrName>style.visibility</p:attrName>
                                        </p:attrNameLst>
                                      </p:cBhvr>
                                      <p:to>
                                        <p:strVal val="hidden"/>
                                      </p:to>
                                    </p:set>
                                  </p:childTnLst>
                                </p:cTn>
                              </p:par>
                            </p:childTnLst>
                          </p:cTn>
                        </p:par>
                        <p:par>
                          <p:cTn id="463" fill="hold">
                            <p:stCondLst>
                              <p:cond delay="490500"/>
                            </p:stCondLst>
                            <p:childTnLst>
                              <p:par>
                                <p:cTn id="464" presetID="22" presetClass="entr" presetSubtype="1" fill="hold" grpId="0" nodeType="afterEffect">
                                  <p:stCondLst>
                                    <p:cond delay="0"/>
                                  </p:stCondLst>
                                  <p:childTnLst>
                                    <p:set>
                                      <p:cBhvr>
                                        <p:cTn id="465" dur="1" fill="hold">
                                          <p:stCondLst>
                                            <p:cond delay="0"/>
                                          </p:stCondLst>
                                        </p:cTn>
                                        <p:tgtEl>
                                          <p:spTgt spid="32"/>
                                        </p:tgtEl>
                                        <p:attrNameLst>
                                          <p:attrName>style.visibility</p:attrName>
                                        </p:attrNameLst>
                                      </p:cBhvr>
                                      <p:to>
                                        <p:strVal val="visible"/>
                                      </p:to>
                                    </p:set>
                                    <p:animEffect transition="in" filter="wipe(up)">
                                      <p:cBhvr>
                                        <p:cTn id="466" dur="500"/>
                                        <p:tgtEl>
                                          <p:spTgt spid="32"/>
                                        </p:tgtEl>
                                      </p:cBhvr>
                                    </p:animEffect>
                                  </p:childTnLst>
                                </p:cTn>
                              </p:par>
                              <p:par>
                                <p:cTn id="467" presetID="22" presetClass="entr" presetSubtype="1" fill="hold" grpId="0" nodeType="withEffect">
                                  <p:stCondLst>
                                    <p:cond delay="0"/>
                                  </p:stCondLst>
                                  <p:childTnLst>
                                    <p:set>
                                      <p:cBhvr>
                                        <p:cTn id="468" dur="1" fill="hold">
                                          <p:stCondLst>
                                            <p:cond delay="0"/>
                                          </p:stCondLst>
                                        </p:cTn>
                                        <p:tgtEl>
                                          <p:spTgt spid="8"/>
                                        </p:tgtEl>
                                        <p:attrNameLst>
                                          <p:attrName>style.visibility</p:attrName>
                                        </p:attrNameLst>
                                      </p:cBhvr>
                                      <p:to>
                                        <p:strVal val="visible"/>
                                      </p:to>
                                    </p:set>
                                    <p:animEffect transition="in" filter="wipe(up)">
                                      <p:cBhvr>
                                        <p:cTn id="469" dur="500"/>
                                        <p:tgtEl>
                                          <p:spTgt spid="8"/>
                                        </p:tgtEl>
                                      </p:cBhvr>
                                    </p:animEffect>
                                  </p:childTnLst>
                                </p:cTn>
                              </p:par>
                            </p:childTnLst>
                          </p:cTn>
                        </p:par>
                        <p:par>
                          <p:cTn id="470" fill="hold">
                            <p:stCondLst>
                              <p:cond delay="491000"/>
                            </p:stCondLst>
                            <p:childTnLst>
                              <p:par>
                                <p:cTn id="471" presetID="10" presetClass="exit" presetSubtype="0" fill="hold" grpId="1" nodeType="afterEffect">
                                  <p:stCondLst>
                                    <p:cond delay="9000"/>
                                  </p:stCondLst>
                                  <p:childTnLst>
                                    <p:animEffect transition="out" filter="fade">
                                      <p:cBhvr>
                                        <p:cTn id="472" dur="500"/>
                                        <p:tgtEl>
                                          <p:spTgt spid="8"/>
                                        </p:tgtEl>
                                      </p:cBhvr>
                                    </p:animEffect>
                                    <p:set>
                                      <p:cBhvr>
                                        <p:cTn id="473" dur="1" fill="hold">
                                          <p:stCondLst>
                                            <p:cond delay="499"/>
                                          </p:stCondLst>
                                        </p:cTn>
                                        <p:tgtEl>
                                          <p:spTgt spid="8"/>
                                        </p:tgtEl>
                                        <p:attrNameLst>
                                          <p:attrName>style.visibility</p:attrName>
                                        </p:attrNameLst>
                                      </p:cBhvr>
                                      <p:to>
                                        <p:strVal val="hidden"/>
                                      </p:to>
                                    </p:set>
                                  </p:childTnLst>
                                </p:cTn>
                              </p:par>
                            </p:childTnLst>
                          </p:cTn>
                        </p:par>
                        <p:par>
                          <p:cTn id="474" fill="hold">
                            <p:stCondLst>
                              <p:cond delay="500500"/>
                            </p:stCondLst>
                            <p:childTnLst>
                              <p:par>
                                <p:cTn id="475" presetID="22" presetClass="entr" presetSubtype="1" fill="hold" grpId="0" nodeType="afterEffect">
                                  <p:stCondLst>
                                    <p:cond delay="0"/>
                                  </p:stCondLst>
                                  <p:childTnLst>
                                    <p:set>
                                      <p:cBhvr>
                                        <p:cTn id="476" dur="1" fill="hold">
                                          <p:stCondLst>
                                            <p:cond delay="0"/>
                                          </p:stCondLst>
                                        </p:cTn>
                                        <p:tgtEl>
                                          <p:spTgt spid="9"/>
                                        </p:tgtEl>
                                        <p:attrNameLst>
                                          <p:attrName>style.visibility</p:attrName>
                                        </p:attrNameLst>
                                      </p:cBhvr>
                                      <p:to>
                                        <p:strVal val="visible"/>
                                      </p:to>
                                    </p:set>
                                    <p:animEffect transition="in" filter="wipe(up)">
                                      <p:cBhvr>
                                        <p:cTn id="477" dur="500"/>
                                        <p:tgtEl>
                                          <p:spTgt spid="9"/>
                                        </p:tgtEl>
                                      </p:cBhvr>
                                    </p:animEffect>
                                  </p:childTnLst>
                                </p:cTn>
                              </p:par>
                            </p:childTnLst>
                          </p:cTn>
                        </p:par>
                        <p:par>
                          <p:cTn id="478" fill="hold">
                            <p:stCondLst>
                              <p:cond delay="501000"/>
                            </p:stCondLst>
                            <p:childTnLst>
                              <p:par>
                                <p:cTn id="479" presetID="10" presetClass="exit" presetSubtype="0" fill="hold" grpId="1" nodeType="afterEffect">
                                  <p:stCondLst>
                                    <p:cond delay="9000"/>
                                  </p:stCondLst>
                                  <p:childTnLst>
                                    <p:animEffect transition="out" filter="fade">
                                      <p:cBhvr>
                                        <p:cTn id="480" dur="500"/>
                                        <p:tgtEl>
                                          <p:spTgt spid="9"/>
                                        </p:tgtEl>
                                      </p:cBhvr>
                                    </p:animEffect>
                                    <p:set>
                                      <p:cBhvr>
                                        <p:cTn id="481" dur="1" fill="hold">
                                          <p:stCondLst>
                                            <p:cond delay="499"/>
                                          </p:stCondLst>
                                        </p:cTn>
                                        <p:tgtEl>
                                          <p:spTgt spid="9"/>
                                        </p:tgtEl>
                                        <p:attrNameLst>
                                          <p:attrName>style.visibility</p:attrName>
                                        </p:attrNameLst>
                                      </p:cBhvr>
                                      <p:to>
                                        <p:strVal val="hidden"/>
                                      </p:to>
                                    </p:set>
                                  </p:childTnLst>
                                </p:cTn>
                              </p:par>
                            </p:childTnLst>
                          </p:cTn>
                        </p:par>
                        <p:par>
                          <p:cTn id="482" fill="hold">
                            <p:stCondLst>
                              <p:cond delay="510500"/>
                            </p:stCondLst>
                            <p:childTnLst>
                              <p:par>
                                <p:cTn id="483" presetID="22" presetClass="entr" presetSubtype="1" fill="hold" grpId="0" nodeType="afterEffect">
                                  <p:stCondLst>
                                    <p:cond delay="0"/>
                                  </p:stCondLst>
                                  <p:childTnLst>
                                    <p:set>
                                      <p:cBhvr>
                                        <p:cTn id="484" dur="1" fill="hold">
                                          <p:stCondLst>
                                            <p:cond delay="0"/>
                                          </p:stCondLst>
                                        </p:cTn>
                                        <p:tgtEl>
                                          <p:spTgt spid="10"/>
                                        </p:tgtEl>
                                        <p:attrNameLst>
                                          <p:attrName>style.visibility</p:attrName>
                                        </p:attrNameLst>
                                      </p:cBhvr>
                                      <p:to>
                                        <p:strVal val="visible"/>
                                      </p:to>
                                    </p:set>
                                    <p:animEffect transition="in" filter="wipe(up)">
                                      <p:cBhvr>
                                        <p:cTn id="485" dur="500"/>
                                        <p:tgtEl>
                                          <p:spTgt spid="10"/>
                                        </p:tgtEl>
                                      </p:cBhvr>
                                    </p:animEffect>
                                  </p:childTnLst>
                                </p:cTn>
                              </p:par>
                            </p:childTnLst>
                          </p:cTn>
                        </p:par>
                        <p:par>
                          <p:cTn id="486" fill="hold">
                            <p:stCondLst>
                              <p:cond delay="511000"/>
                            </p:stCondLst>
                            <p:childTnLst>
                              <p:par>
                                <p:cTn id="487" presetID="10" presetClass="exit" presetSubtype="0" fill="hold" grpId="1" nodeType="afterEffect">
                                  <p:stCondLst>
                                    <p:cond delay="9000"/>
                                  </p:stCondLst>
                                  <p:childTnLst>
                                    <p:animEffect transition="out" filter="fade">
                                      <p:cBhvr>
                                        <p:cTn id="488" dur="500"/>
                                        <p:tgtEl>
                                          <p:spTgt spid="10"/>
                                        </p:tgtEl>
                                      </p:cBhvr>
                                    </p:animEffect>
                                    <p:set>
                                      <p:cBhvr>
                                        <p:cTn id="489" dur="1" fill="hold">
                                          <p:stCondLst>
                                            <p:cond delay="499"/>
                                          </p:stCondLst>
                                        </p:cTn>
                                        <p:tgtEl>
                                          <p:spTgt spid="10"/>
                                        </p:tgtEl>
                                        <p:attrNameLst>
                                          <p:attrName>style.visibility</p:attrName>
                                        </p:attrNameLst>
                                      </p:cBhvr>
                                      <p:to>
                                        <p:strVal val="hidden"/>
                                      </p:to>
                                    </p:set>
                                  </p:childTnLst>
                                </p:cTn>
                              </p:par>
                            </p:childTnLst>
                          </p:cTn>
                        </p:par>
                        <p:par>
                          <p:cTn id="490" fill="hold">
                            <p:stCondLst>
                              <p:cond delay="520500"/>
                            </p:stCondLst>
                            <p:childTnLst>
                              <p:par>
                                <p:cTn id="491" presetID="22" presetClass="entr" presetSubtype="1" fill="hold" grpId="0" nodeType="afterEffect">
                                  <p:stCondLst>
                                    <p:cond delay="0"/>
                                  </p:stCondLst>
                                  <p:childTnLst>
                                    <p:set>
                                      <p:cBhvr>
                                        <p:cTn id="492" dur="1" fill="hold">
                                          <p:stCondLst>
                                            <p:cond delay="0"/>
                                          </p:stCondLst>
                                        </p:cTn>
                                        <p:tgtEl>
                                          <p:spTgt spid="11"/>
                                        </p:tgtEl>
                                        <p:attrNameLst>
                                          <p:attrName>style.visibility</p:attrName>
                                        </p:attrNameLst>
                                      </p:cBhvr>
                                      <p:to>
                                        <p:strVal val="visible"/>
                                      </p:to>
                                    </p:set>
                                    <p:animEffect transition="in" filter="wipe(up)">
                                      <p:cBhvr>
                                        <p:cTn id="493" dur="500"/>
                                        <p:tgtEl>
                                          <p:spTgt spid="11"/>
                                        </p:tgtEl>
                                      </p:cBhvr>
                                    </p:animEffect>
                                  </p:childTnLst>
                                </p:cTn>
                              </p:par>
                            </p:childTnLst>
                          </p:cTn>
                        </p:par>
                        <p:par>
                          <p:cTn id="494" fill="hold">
                            <p:stCondLst>
                              <p:cond delay="521000"/>
                            </p:stCondLst>
                            <p:childTnLst>
                              <p:par>
                                <p:cTn id="495" presetID="10" presetClass="exit" presetSubtype="0" fill="hold" grpId="1" nodeType="afterEffect">
                                  <p:stCondLst>
                                    <p:cond delay="9000"/>
                                  </p:stCondLst>
                                  <p:childTnLst>
                                    <p:animEffect transition="out" filter="fade">
                                      <p:cBhvr>
                                        <p:cTn id="496" dur="500"/>
                                        <p:tgtEl>
                                          <p:spTgt spid="11"/>
                                        </p:tgtEl>
                                      </p:cBhvr>
                                    </p:animEffect>
                                    <p:set>
                                      <p:cBhvr>
                                        <p:cTn id="497" dur="1" fill="hold">
                                          <p:stCondLst>
                                            <p:cond delay="499"/>
                                          </p:stCondLst>
                                        </p:cTn>
                                        <p:tgtEl>
                                          <p:spTgt spid="11"/>
                                        </p:tgtEl>
                                        <p:attrNameLst>
                                          <p:attrName>style.visibility</p:attrName>
                                        </p:attrNameLst>
                                      </p:cBhvr>
                                      <p:to>
                                        <p:strVal val="hidden"/>
                                      </p:to>
                                    </p:set>
                                  </p:childTnLst>
                                </p:cTn>
                              </p:par>
                            </p:childTnLst>
                          </p:cTn>
                        </p:par>
                        <p:par>
                          <p:cTn id="498" fill="hold">
                            <p:stCondLst>
                              <p:cond delay="530500"/>
                            </p:stCondLst>
                            <p:childTnLst>
                              <p:par>
                                <p:cTn id="499" presetID="22" presetClass="entr" presetSubtype="1" fill="hold" grpId="0" nodeType="afterEffect">
                                  <p:stCondLst>
                                    <p:cond delay="0"/>
                                  </p:stCondLst>
                                  <p:childTnLst>
                                    <p:set>
                                      <p:cBhvr>
                                        <p:cTn id="500" dur="1" fill="hold">
                                          <p:stCondLst>
                                            <p:cond delay="0"/>
                                          </p:stCondLst>
                                        </p:cTn>
                                        <p:tgtEl>
                                          <p:spTgt spid="12"/>
                                        </p:tgtEl>
                                        <p:attrNameLst>
                                          <p:attrName>style.visibility</p:attrName>
                                        </p:attrNameLst>
                                      </p:cBhvr>
                                      <p:to>
                                        <p:strVal val="visible"/>
                                      </p:to>
                                    </p:set>
                                    <p:animEffect transition="in" filter="wipe(up)">
                                      <p:cBhvr>
                                        <p:cTn id="501" dur="500"/>
                                        <p:tgtEl>
                                          <p:spTgt spid="12"/>
                                        </p:tgtEl>
                                      </p:cBhvr>
                                    </p:animEffect>
                                  </p:childTnLst>
                                </p:cTn>
                              </p:par>
                            </p:childTnLst>
                          </p:cTn>
                        </p:par>
                        <p:par>
                          <p:cTn id="502" fill="hold">
                            <p:stCondLst>
                              <p:cond delay="531000"/>
                            </p:stCondLst>
                            <p:childTnLst>
                              <p:par>
                                <p:cTn id="503" presetID="10" presetClass="exit" presetSubtype="0" fill="hold" grpId="1" nodeType="afterEffect">
                                  <p:stCondLst>
                                    <p:cond delay="9000"/>
                                  </p:stCondLst>
                                  <p:childTnLst>
                                    <p:animEffect transition="out" filter="fade">
                                      <p:cBhvr>
                                        <p:cTn id="504" dur="500"/>
                                        <p:tgtEl>
                                          <p:spTgt spid="12"/>
                                        </p:tgtEl>
                                      </p:cBhvr>
                                    </p:animEffect>
                                    <p:set>
                                      <p:cBhvr>
                                        <p:cTn id="505" dur="1" fill="hold">
                                          <p:stCondLst>
                                            <p:cond delay="499"/>
                                          </p:stCondLst>
                                        </p:cTn>
                                        <p:tgtEl>
                                          <p:spTgt spid="12"/>
                                        </p:tgtEl>
                                        <p:attrNameLst>
                                          <p:attrName>style.visibility</p:attrName>
                                        </p:attrNameLst>
                                      </p:cBhvr>
                                      <p:to>
                                        <p:strVal val="hidden"/>
                                      </p:to>
                                    </p:set>
                                  </p:childTnLst>
                                </p:cTn>
                              </p:par>
                            </p:childTnLst>
                          </p:cTn>
                        </p:par>
                        <p:par>
                          <p:cTn id="506" fill="hold">
                            <p:stCondLst>
                              <p:cond delay="540500"/>
                            </p:stCondLst>
                            <p:childTnLst>
                              <p:par>
                                <p:cTn id="507" presetID="22" presetClass="entr" presetSubtype="1" fill="hold" grpId="0" nodeType="afterEffect">
                                  <p:stCondLst>
                                    <p:cond delay="0"/>
                                  </p:stCondLst>
                                  <p:childTnLst>
                                    <p:set>
                                      <p:cBhvr>
                                        <p:cTn id="508" dur="1" fill="hold">
                                          <p:stCondLst>
                                            <p:cond delay="0"/>
                                          </p:stCondLst>
                                        </p:cTn>
                                        <p:tgtEl>
                                          <p:spTgt spid="23"/>
                                        </p:tgtEl>
                                        <p:attrNameLst>
                                          <p:attrName>style.visibility</p:attrName>
                                        </p:attrNameLst>
                                      </p:cBhvr>
                                      <p:to>
                                        <p:strVal val="visible"/>
                                      </p:to>
                                    </p:set>
                                    <p:animEffect transition="in" filter="wipe(up)">
                                      <p:cBhvr>
                                        <p:cTn id="509" dur="500"/>
                                        <p:tgtEl>
                                          <p:spTgt spid="23"/>
                                        </p:tgtEl>
                                      </p:cBhvr>
                                    </p:animEffect>
                                  </p:childTnLst>
                                </p:cTn>
                              </p:par>
                            </p:childTnLst>
                          </p:cTn>
                        </p:par>
                        <p:par>
                          <p:cTn id="510" fill="hold">
                            <p:stCondLst>
                              <p:cond delay="541000"/>
                            </p:stCondLst>
                            <p:childTnLst>
                              <p:par>
                                <p:cTn id="511" presetID="10" presetClass="exit" presetSubtype="0" fill="hold" grpId="1" nodeType="afterEffect">
                                  <p:stCondLst>
                                    <p:cond delay="9000"/>
                                  </p:stCondLst>
                                  <p:childTnLst>
                                    <p:animEffect transition="out" filter="fade">
                                      <p:cBhvr>
                                        <p:cTn id="512" dur="500"/>
                                        <p:tgtEl>
                                          <p:spTgt spid="23"/>
                                        </p:tgtEl>
                                      </p:cBhvr>
                                    </p:animEffect>
                                    <p:set>
                                      <p:cBhvr>
                                        <p:cTn id="513" dur="1" fill="hold">
                                          <p:stCondLst>
                                            <p:cond delay="499"/>
                                          </p:stCondLst>
                                        </p:cTn>
                                        <p:tgtEl>
                                          <p:spTgt spid="23"/>
                                        </p:tgtEl>
                                        <p:attrNameLst>
                                          <p:attrName>style.visibility</p:attrName>
                                        </p:attrNameLst>
                                      </p:cBhvr>
                                      <p:to>
                                        <p:strVal val="hidden"/>
                                      </p:to>
                                    </p:set>
                                  </p:childTnLst>
                                </p:cTn>
                              </p:par>
                              <p:par>
                                <p:cTn id="514" presetID="10" presetClass="exit" presetSubtype="0" fill="hold" grpId="1" nodeType="withEffect">
                                  <p:stCondLst>
                                    <p:cond delay="9000"/>
                                  </p:stCondLst>
                                  <p:childTnLst>
                                    <p:animEffect transition="out" filter="fade">
                                      <p:cBhvr>
                                        <p:cTn id="515" dur="500"/>
                                        <p:tgtEl>
                                          <p:spTgt spid="32"/>
                                        </p:tgtEl>
                                      </p:cBhvr>
                                    </p:animEffect>
                                    <p:set>
                                      <p:cBhvr>
                                        <p:cTn id="516" dur="1" fill="hold">
                                          <p:stCondLst>
                                            <p:cond delay="499"/>
                                          </p:stCondLst>
                                        </p:cTn>
                                        <p:tgtEl>
                                          <p:spTgt spid="32"/>
                                        </p:tgtEl>
                                        <p:attrNameLst>
                                          <p:attrName>style.visibility</p:attrName>
                                        </p:attrNameLst>
                                      </p:cBhvr>
                                      <p:to>
                                        <p:strVal val="hidden"/>
                                      </p:to>
                                    </p:set>
                                  </p:childTnLst>
                                </p:cTn>
                              </p:par>
                            </p:childTnLst>
                          </p:cTn>
                        </p:par>
                        <p:par>
                          <p:cTn id="517" fill="hold">
                            <p:stCondLst>
                              <p:cond delay="550500"/>
                            </p:stCondLst>
                            <p:childTnLst>
                              <p:par>
                                <p:cTn id="518" presetID="22" presetClass="entr" presetSubtype="1" fill="hold" grpId="0" nodeType="afterEffect">
                                  <p:stCondLst>
                                    <p:cond delay="0"/>
                                  </p:stCondLst>
                                  <p:childTnLst>
                                    <p:set>
                                      <p:cBhvr>
                                        <p:cTn id="519" dur="1" fill="hold">
                                          <p:stCondLst>
                                            <p:cond delay="0"/>
                                          </p:stCondLst>
                                        </p:cTn>
                                        <p:tgtEl>
                                          <p:spTgt spid="15"/>
                                        </p:tgtEl>
                                        <p:attrNameLst>
                                          <p:attrName>style.visibility</p:attrName>
                                        </p:attrNameLst>
                                      </p:cBhvr>
                                      <p:to>
                                        <p:strVal val="visible"/>
                                      </p:to>
                                    </p:set>
                                    <p:animEffect transition="in" filter="wipe(up)">
                                      <p:cBhvr>
                                        <p:cTn id="520" dur="500"/>
                                        <p:tgtEl>
                                          <p:spTgt spid="15"/>
                                        </p:tgtEl>
                                      </p:cBhvr>
                                    </p:animEffect>
                                  </p:childTnLst>
                                </p:cTn>
                              </p:par>
                              <p:par>
                                <p:cTn id="521" presetID="22" presetClass="entr" presetSubtype="1" fill="hold" grpId="0" nodeType="withEffect">
                                  <p:stCondLst>
                                    <p:cond delay="0"/>
                                  </p:stCondLst>
                                  <p:childTnLst>
                                    <p:set>
                                      <p:cBhvr>
                                        <p:cTn id="522" dur="1" fill="hold">
                                          <p:stCondLst>
                                            <p:cond delay="0"/>
                                          </p:stCondLst>
                                        </p:cTn>
                                        <p:tgtEl>
                                          <p:spTgt spid="16"/>
                                        </p:tgtEl>
                                        <p:attrNameLst>
                                          <p:attrName>style.visibility</p:attrName>
                                        </p:attrNameLst>
                                      </p:cBhvr>
                                      <p:to>
                                        <p:strVal val="visible"/>
                                      </p:to>
                                    </p:set>
                                    <p:animEffect transition="in" filter="wipe(up)">
                                      <p:cBhvr>
                                        <p:cTn id="523" dur="500"/>
                                        <p:tgtEl>
                                          <p:spTgt spid="16"/>
                                        </p:tgtEl>
                                      </p:cBhvr>
                                    </p:animEffect>
                                  </p:childTnLst>
                                </p:cTn>
                              </p:par>
                            </p:childTnLst>
                          </p:cTn>
                        </p:par>
                        <p:par>
                          <p:cTn id="524" fill="hold">
                            <p:stCondLst>
                              <p:cond delay="551000"/>
                            </p:stCondLst>
                            <p:childTnLst>
                              <p:par>
                                <p:cTn id="525" presetID="10" presetClass="exit" presetSubtype="0" fill="hold" grpId="1" nodeType="afterEffect">
                                  <p:stCondLst>
                                    <p:cond delay="9000"/>
                                  </p:stCondLst>
                                  <p:childTnLst>
                                    <p:animEffect transition="out" filter="fade">
                                      <p:cBhvr>
                                        <p:cTn id="526" dur="500"/>
                                        <p:tgtEl>
                                          <p:spTgt spid="16"/>
                                        </p:tgtEl>
                                      </p:cBhvr>
                                    </p:animEffect>
                                    <p:set>
                                      <p:cBhvr>
                                        <p:cTn id="527" dur="1" fill="hold">
                                          <p:stCondLst>
                                            <p:cond delay="499"/>
                                          </p:stCondLst>
                                        </p:cTn>
                                        <p:tgtEl>
                                          <p:spTgt spid="16"/>
                                        </p:tgtEl>
                                        <p:attrNameLst>
                                          <p:attrName>style.visibility</p:attrName>
                                        </p:attrNameLst>
                                      </p:cBhvr>
                                      <p:to>
                                        <p:strVal val="hidden"/>
                                      </p:to>
                                    </p:set>
                                  </p:childTnLst>
                                </p:cTn>
                              </p:par>
                            </p:childTnLst>
                          </p:cTn>
                        </p:par>
                        <p:par>
                          <p:cTn id="528" fill="hold">
                            <p:stCondLst>
                              <p:cond delay="560500"/>
                            </p:stCondLst>
                            <p:childTnLst>
                              <p:par>
                                <p:cTn id="529" presetID="22" presetClass="entr" presetSubtype="1" fill="hold" grpId="0" nodeType="afterEffect">
                                  <p:stCondLst>
                                    <p:cond delay="0"/>
                                  </p:stCondLst>
                                  <p:childTnLst>
                                    <p:set>
                                      <p:cBhvr>
                                        <p:cTn id="530" dur="1" fill="hold">
                                          <p:stCondLst>
                                            <p:cond delay="0"/>
                                          </p:stCondLst>
                                        </p:cTn>
                                        <p:tgtEl>
                                          <p:spTgt spid="17"/>
                                        </p:tgtEl>
                                        <p:attrNameLst>
                                          <p:attrName>style.visibility</p:attrName>
                                        </p:attrNameLst>
                                      </p:cBhvr>
                                      <p:to>
                                        <p:strVal val="visible"/>
                                      </p:to>
                                    </p:set>
                                    <p:animEffect transition="in" filter="wipe(up)">
                                      <p:cBhvr>
                                        <p:cTn id="531" dur="500"/>
                                        <p:tgtEl>
                                          <p:spTgt spid="17"/>
                                        </p:tgtEl>
                                      </p:cBhvr>
                                    </p:animEffect>
                                  </p:childTnLst>
                                </p:cTn>
                              </p:par>
                            </p:childTnLst>
                          </p:cTn>
                        </p:par>
                        <p:par>
                          <p:cTn id="532" fill="hold">
                            <p:stCondLst>
                              <p:cond delay="561000"/>
                            </p:stCondLst>
                            <p:childTnLst>
                              <p:par>
                                <p:cTn id="533" presetID="10" presetClass="exit" presetSubtype="0" fill="hold" grpId="1" nodeType="afterEffect">
                                  <p:stCondLst>
                                    <p:cond delay="9000"/>
                                  </p:stCondLst>
                                  <p:childTnLst>
                                    <p:animEffect transition="out" filter="fade">
                                      <p:cBhvr>
                                        <p:cTn id="534" dur="500"/>
                                        <p:tgtEl>
                                          <p:spTgt spid="17"/>
                                        </p:tgtEl>
                                      </p:cBhvr>
                                    </p:animEffect>
                                    <p:set>
                                      <p:cBhvr>
                                        <p:cTn id="535" dur="1" fill="hold">
                                          <p:stCondLst>
                                            <p:cond delay="499"/>
                                          </p:stCondLst>
                                        </p:cTn>
                                        <p:tgtEl>
                                          <p:spTgt spid="17"/>
                                        </p:tgtEl>
                                        <p:attrNameLst>
                                          <p:attrName>style.visibility</p:attrName>
                                        </p:attrNameLst>
                                      </p:cBhvr>
                                      <p:to>
                                        <p:strVal val="hidden"/>
                                      </p:to>
                                    </p:set>
                                  </p:childTnLst>
                                </p:cTn>
                              </p:par>
                            </p:childTnLst>
                          </p:cTn>
                        </p:par>
                        <p:par>
                          <p:cTn id="536" fill="hold">
                            <p:stCondLst>
                              <p:cond delay="570500"/>
                            </p:stCondLst>
                            <p:childTnLst>
                              <p:par>
                                <p:cTn id="537" presetID="22" presetClass="entr" presetSubtype="1" fill="hold" grpId="0" nodeType="afterEffect">
                                  <p:stCondLst>
                                    <p:cond delay="0"/>
                                  </p:stCondLst>
                                  <p:childTnLst>
                                    <p:set>
                                      <p:cBhvr>
                                        <p:cTn id="538" dur="1" fill="hold">
                                          <p:stCondLst>
                                            <p:cond delay="0"/>
                                          </p:stCondLst>
                                        </p:cTn>
                                        <p:tgtEl>
                                          <p:spTgt spid="18"/>
                                        </p:tgtEl>
                                        <p:attrNameLst>
                                          <p:attrName>style.visibility</p:attrName>
                                        </p:attrNameLst>
                                      </p:cBhvr>
                                      <p:to>
                                        <p:strVal val="visible"/>
                                      </p:to>
                                    </p:set>
                                    <p:animEffect transition="in" filter="wipe(up)">
                                      <p:cBhvr>
                                        <p:cTn id="539" dur="500"/>
                                        <p:tgtEl>
                                          <p:spTgt spid="18"/>
                                        </p:tgtEl>
                                      </p:cBhvr>
                                    </p:animEffect>
                                  </p:childTnLst>
                                </p:cTn>
                              </p:par>
                            </p:childTnLst>
                          </p:cTn>
                        </p:par>
                        <p:par>
                          <p:cTn id="540" fill="hold">
                            <p:stCondLst>
                              <p:cond delay="571000"/>
                            </p:stCondLst>
                            <p:childTnLst>
                              <p:par>
                                <p:cTn id="541" presetID="10" presetClass="exit" presetSubtype="0" fill="hold" grpId="1" nodeType="afterEffect">
                                  <p:stCondLst>
                                    <p:cond delay="9000"/>
                                  </p:stCondLst>
                                  <p:childTnLst>
                                    <p:animEffect transition="out" filter="fade">
                                      <p:cBhvr>
                                        <p:cTn id="542" dur="500"/>
                                        <p:tgtEl>
                                          <p:spTgt spid="18"/>
                                        </p:tgtEl>
                                      </p:cBhvr>
                                    </p:animEffect>
                                    <p:set>
                                      <p:cBhvr>
                                        <p:cTn id="543" dur="1" fill="hold">
                                          <p:stCondLst>
                                            <p:cond delay="499"/>
                                          </p:stCondLst>
                                        </p:cTn>
                                        <p:tgtEl>
                                          <p:spTgt spid="18"/>
                                        </p:tgtEl>
                                        <p:attrNameLst>
                                          <p:attrName>style.visibility</p:attrName>
                                        </p:attrNameLst>
                                      </p:cBhvr>
                                      <p:to>
                                        <p:strVal val="hidden"/>
                                      </p:to>
                                    </p:set>
                                  </p:childTnLst>
                                </p:cTn>
                              </p:par>
                            </p:childTnLst>
                          </p:cTn>
                        </p:par>
                        <p:par>
                          <p:cTn id="544" fill="hold">
                            <p:stCondLst>
                              <p:cond delay="580500"/>
                            </p:stCondLst>
                            <p:childTnLst>
                              <p:par>
                                <p:cTn id="545" presetID="22" presetClass="entr" presetSubtype="1" fill="hold" grpId="0" nodeType="afterEffect">
                                  <p:stCondLst>
                                    <p:cond delay="0"/>
                                  </p:stCondLst>
                                  <p:childTnLst>
                                    <p:set>
                                      <p:cBhvr>
                                        <p:cTn id="546" dur="1" fill="hold">
                                          <p:stCondLst>
                                            <p:cond delay="0"/>
                                          </p:stCondLst>
                                        </p:cTn>
                                        <p:tgtEl>
                                          <p:spTgt spid="19"/>
                                        </p:tgtEl>
                                        <p:attrNameLst>
                                          <p:attrName>style.visibility</p:attrName>
                                        </p:attrNameLst>
                                      </p:cBhvr>
                                      <p:to>
                                        <p:strVal val="visible"/>
                                      </p:to>
                                    </p:set>
                                    <p:animEffect transition="in" filter="wipe(up)">
                                      <p:cBhvr>
                                        <p:cTn id="547" dur="500"/>
                                        <p:tgtEl>
                                          <p:spTgt spid="19"/>
                                        </p:tgtEl>
                                      </p:cBhvr>
                                    </p:animEffect>
                                  </p:childTnLst>
                                </p:cTn>
                              </p:par>
                            </p:childTnLst>
                          </p:cTn>
                        </p:par>
                        <p:par>
                          <p:cTn id="548" fill="hold">
                            <p:stCondLst>
                              <p:cond delay="581000"/>
                            </p:stCondLst>
                            <p:childTnLst>
                              <p:par>
                                <p:cTn id="549" presetID="10" presetClass="exit" presetSubtype="0" fill="hold" grpId="1" nodeType="afterEffect">
                                  <p:stCondLst>
                                    <p:cond delay="9000"/>
                                  </p:stCondLst>
                                  <p:childTnLst>
                                    <p:animEffect transition="out" filter="fade">
                                      <p:cBhvr>
                                        <p:cTn id="550" dur="500"/>
                                        <p:tgtEl>
                                          <p:spTgt spid="19"/>
                                        </p:tgtEl>
                                      </p:cBhvr>
                                    </p:animEffect>
                                    <p:set>
                                      <p:cBhvr>
                                        <p:cTn id="551" dur="1" fill="hold">
                                          <p:stCondLst>
                                            <p:cond delay="499"/>
                                          </p:stCondLst>
                                        </p:cTn>
                                        <p:tgtEl>
                                          <p:spTgt spid="19"/>
                                        </p:tgtEl>
                                        <p:attrNameLst>
                                          <p:attrName>style.visibility</p:attrName>
                                        </p:attrNameLst>
                                      </p:cBhvr>
                                      <p:to>
                                        <p:strVal val="hidden"/>
                                      </p:to>
                                    </p:set>
                                  </p:childTnLst>
                                </p:cTn>
                              </p:par>
                            </p:childTnLst>
                          </p:cTn>
                        </p:par>
                        <p:par>
                          <p:cTn id="552" fill="hold">
                            <p:stCondLst>
                              <p:cond delay="590500"/>
                            </p:stCondLst>
                            <p:childTnLst>
                              <p:par>
                                <p:cTn id="553" presetID="22" presetClass="entr" presetSubtype="1" fill="hold" grpId="0" nodeType="afterEffect">
                                  <p:stCondLst>
                                    <p:cond delay="0"/>
                                  </p:stCondLst>
                                  <p:childTnLst>
                                    <p:set>
                                      <p:cBhvr>
                                        <p:cTn id="554" dur="1" fill="hold">
                                          <p:stCondLst>
                                            <p:cond delay="0"/>
                                          </p:stCondLst>
                                        </p:cTn>
                                        <p:tgtEl>
                                          <p:spTgt spid="20"/>
                                        </p:tgtEl>
                                        <p:attrNameLst>
                                          <p:attrName>style.visibility</p:attrName>
                                        </p:attrNameLst>
                                      </p:cBhvr>
                                      <p:to>
                                        <p:strVal val="visible"/>
                                      </p:to>
                                    </p:set>
                                    <p:animEffect transition="in" filter="wipe(up)">
                                      <p:cBhvr>
                                        <p:cTn id="555" dur="500"/>
                                        <p:tgtEl>
                                          <p:spTgt spid="20"/>
                                        </p:tgtEl>
                                      </p:cBhvr>
                                    </p:animEffect>
                                  </p:childTnLst>
                                </p:cTn>
                              </p:par>
                            </p:childTnLst>
                          </p:cTn>
                        </p:par>
                        <p:par>
                          <p:cTn id="556" fill="hold">
                            <p:stCondLst>
                              <p:cond delay="591000"/>
                            </p:stCondLst>
                            <p:childTnLst>
                              <p:par>
                                <p:cTn id="557" presetID="10" presetClass="exit" presetSubtype="0" fill="hold" grpId="1" nodeType="afterEffect">
                                  <p:stCondLst>
                                    <p:cond delay="9000"/>
                                  </p:stCondLst>
                                  <p:childTnLst>
                                    <p:animEffect transition="out" filter="fade">
                                      <p:cBhvr>
                                        <p:cTn id="558" dur="500"/>
                                        <p:tgtEl>
                                          <p:spTgt spid="20"/>
                                        </p:tgtEl>
                                      </p:cBhvr>
                                    </p:animEffect>
                                    <p:set>
                                      <p:cBhvr>
                                        <p:cTn id="559" dur="1" fill="hold">
                                          <p:stCondLst>
                                            <p:cond delay="499"/>
                                          </p:stCondLst>
                                        </p:cTn>
                                        <p:tgtEl>
                                          <p:spTgt spid="20"/>
                                        </p:tgtEl>
                                        <p:attrNameLst>
                                          <p:attrName>style.visibility</p:attrName>
                                        </p:attrNameLst>
                                      </p:cBhvr>
                                      <p:to>
                                        <p:strVal val="hidden"/>
                                      </p:to>
                                    </p:set>
                                  </p:childTnLst>
                                </p:cTn>
                              </p:par>
                            </p:childTnLst>
                          </p:cTn>
                        </p:par>
                        <p:par>
                          <p:cTn id="560" fill="hold">
                            <p:stCondLst>
                              <p:cond delay="600500"/>
                            </p:stCondLst>
                            <p:childTnLst>
                              <p:par>
                                <p:cTn id="561" presetID="22" presetClass="entr" presetSubtype="1" fill="hold" grpId="0" nodeType="afterEffect">
                                  <p:stCondLst>
                                    <p:cond delay="0"/>
                                  </p:stCondLst>
                                  <p:childTnLst>
                                    <p:set>
                                      <p:cBhvr>
                                        <p:cTn id="562" dur="1" fill="hold">
                                          <p:stCondLst>
                                            <p:cond delay="0"/>
                                          </p:stCondLst>
                                        </p:cTn>
                                        <p:tgtEl>
                                          <p:spTgt spid="21"/>
                                        </p:tgtEl>
                                        <p:attrNameLst>
                                          <p:attrName>style.visibility</p:attrName>
                                        </p:attrNameLst>
                                      </p:cBhvr>
                                      <p:to>
                                        <p:strVal val="visible"/>
                                      </p:to>
                                    </p:set>
                                    <p:animEffect transition="in" filter="wipe(up)">
                                      <p:cBhvr>
                                        <p:cTn id="563" dur="500"/>
                                        <p:tgtEl>
                                          <p:spTgt spid="21"/>
                                        </p:tgtEl>
                                      </p:cBhvr>
                                    </p:animEffect>
                                  </p:childTnLst>
                                </p:cTn>
                              </p:par>
                            </p:childTnLst>
                          </p:cTn>
                        </p:par>
                        <p:par>
                          <p:cTn id="564" fill="hold">
                            <p:stCondLst>
                              <p:cond delay="601000"/>
                            </p:stCondLst>
                            <p:childTnLst>
                              <p:par>
                                <p:cTn id="565" presetID="26" presetClass="emph" presetSubtype="0" fill="hold" grpId="1" nodeType="afterEffect">
                                  <p:stCondLst>
                                    <p:cond delay="0"/>
                                  </p:stCondLst>
                                  <p:childTnLst>
                                    <p:animEffect transition="out" filter="fade">
                                      <p:cBhvr>
                                        <p:cTn id="566" dur="500" tmFilter="0, 0; .2, .5; .8, .5; 1, 0"/>
                                        <p:tgtEl>
                                          <p:spTgt spid="21"/>
                                        </p:tgtEl>
                                      </p:cBhvr>
                                    </p:animEffect>
                                    <p:animScale>
                                      <p:cBhvr>
                                        <p:cTn id="567" dur="250" autoRev="1" fill="hold"/>
                                        <p:tgtEl>
                                          <p:spTgt spid="21"/>
                                        </p:tgtEl>
                                      </p:cBhvr>
                                      <p:by x="105000" y="105000"/>
                                    </p:animScale>
                                  </p:childTnLst>
                                </p:cTn>
                              </p:par>
                              <p:par>
                                <p:cTn id="568" presetID="26" presetClass="emph" presetSubtype="0" fill="hold" grpId="2" nodeType="withEffect">
                                  <p:stCondLst>
                                    <p:cond delay="0"/>
                                  </p:stCondLst>
                                  <p:childTnLst>
                                    <p:animEffect transition="out" filter="fade">
                                      <p:cBhvr>
                                        <p:cTn id="569" dur="500" tmFilter="0, 0; .2, .5; .8, .5; 1, 0"/>
                                        <p:tgtEl>
                                          <p:spTgt spid="15"/>
                                        </p:tgtEl>
                                      </p:cBhvr>
                                    </p:animEffect>
                                    <p:animScale>
                                      <p:cBhvr>
                                        <p:cTn id="570" dur="250" autoRev="1" fill="hold"/>
                                        <p:tgtEl>
                                          <p:spTgt spid="15"/>
                                        </p:tgtEl>
                                      </p:cBhvr>
                                      <p:by x="105000" y="105000"/>
                                    </p:animScale>
                                  </p:childTnLst>
                                </p:cTn>
                              </p:par>
                            </p:childTnLst>
                          </p:cTn>
                        </p:par>
                        <p:par>
                          <p:cTn id="571" fill="hold">
                            <p:stCondLst>
                              <p:cond delay="601500"/>
                            </p:stCondLst>
                            <p:childTnLst>
                              <p:par>
                                <p:cTn id="572" presetID="1" presetClass="exit" presetSubtype="0" fill="hold" grpId="2" nodeType="afterEffect">
                                  <p:stCondLst>
                                    <p:cond delay="0"/>
                                  </p:stCondLst>
                                  <p:childTnLst>
                                    <p:set>
                                      <p:cBhvr>
                                        <p:cTn id="573" dur="1" fill="hold">
                                          <p:stCondLst>
                                            <p:cond delay="0"/>
                                          </p:stCondLst>
                                        </p:cTn>
                                        <p:tgtEl>
                                          <p:spTgt spid="21"/>
                                        </p:tgtEl>
                                        <p:attrNameLst>
                                          <p:attrName>style.visibility</p:attrName>
                                        </p:attrNameLst>
                                      </p:cBhvr>
                                      <p:to>
                                        <p:strVal val="hidden"/>
                                      </p:to>
                                    </p:set>
                                  </p:childTnLst>
                                </p:cTn>
                              </p:par>
                              <p:par>
                                <p:cTn id="574" presetID="1" presetClass="exit" presetSubtype="0" fill="hold" grpId="1" nodeType="withEffect">
                                  <p:stCondLst>
                                    <p:cond delay="0"/>
                                  </p:stCondLst>
                                  <p:childTnLst>
                                    <p:set>
                                      <p:cBhvr>
                                        <p:cTn id="575" dur="1" fill="hold">
                                          <p:stCondLst>
                                            <p:cond delay="0"/>
                                          </p:stCondLst>
                                        </p:cTn>
                                        <p:tgtEl>
                                          <p:spTgt spid="15"/>
                                        </p:tgtEl>
                                        <p:attrNameLst>
                                          <p:attrName>style.visibility</p:attrName>
                                        </p:attrNameLst>
                                      </p:cBhvr>
                                      <p:to>
                                        <p:strVal val="hidden"/>
                                      </p:to>
                                    </p:set>
                                  </p:childTnLst>
                                </p:cTn>
                              </p:par>
                              <p:par>
                                <p:cTn id="576" presetID="1" presetClass="exit" presetSubtype="0" fill="hold" grpId="0" nodeType="withEffect">
                                  <p:stCondLst>
                                    <p:cond delay="0"/>
                                  </p:stCondLst>
                                  <p:childTnLst>
                                    <p:set>
                                      <p:cBhvr>
                                        <p:cTn id="577" dur="1" fill="hold">
                                          <p:stCondLst>
                                            <p:cond delay="0"/>
                                          </p:stCondLst>
                                        </p:cTn>
                                        <p:tgtEl>
                                          <p:spTgt spid="22"/>
                                        </p:tgtEl>
                                        <p:attrNameLst>
                                          <p:attrName>style.visibility</p:attrName>
                                        </p:attrNameLst>
                                      </p:cBhvr>
                                      <p:to>
                                        <p:strVal val="hidden"/>
                                      </p:to>
                                    </p:set>
                                  </p:childTnLst>
                                </p:cTn>
                              </p:par>
                              <p:par>
                                <p:cTn id="578" presetID="1" presetClass="exit" presetSubtype="0" fill="hold" grpId="0" nodeType="withEffect">
                                  <p:stCondLst>
                                    <p:cond delay="0"/>
                                  </p:stCondLst>
                                  <p:childTnLst>
                                    <p:set>
                                      <p:cBhvr>
                                        <p:cTn id="579" dur="1" fill="hold">
                                          <p:stCondLst>
                                            <p:cond delay="0"/>
                                          </p:stCondLst>
                                        </p:cTn>
                                        <p:tgtEl>
                                          <p:spTgt spid="86"/>
                                        </p:tgtEl>
                                        <p:attrNameLst>
                                          <p:attrName>style.visibility</p:attrName>
                                        </p:attrNameLst>
                                      </p:cBhvr>
                                      <p:to>
                                        <p:strVal val="hidden"/>
                                      </p:to>
                                    </p:set>
                                  </p:childTnLst>
                                </p:cTn>
                              </p:par>
                            </p:childTnLst>
                          </p:cTn>
                        </p:par>
                        <p:par>
                          <p:cTn id="580" fill="hold">
                            <p:stCondLst>
                              <p:cond delay="601500"/>
                            </p:stCondLst>
                            <p:childTnLst>
                              <p:par>
                                <p:cTn id="581" presetID="10" presetClass="entr" presetSubtype="0" fill="hold" grpId="0" nodeType="afterEffect">
                                  <p:stCondLst>
                                    <p:cond delay="500"/>
                                  </p:stCondLst>
                                  <p:childTnLst>
                                    <p:set>
                                      <p:cBhvr>
                                        <p:cTn id="582" dur="1" fill="hold">
                                          <p:stCondLst>
                                            <p:cond delay="0"/>
                                          </p:stCondLst>
                                        </p:cTn>
                                        <p:tgtEl>
                                          <p:spTgt spid="25"/>
                                        </p:tgtEl>
                                        <p:attrNameLst>
                                          <p:attrName>style.visibility</p:attrName>
                                        </p:attrNameLst>
                                      </p:cBhvr>
                                      <p:to>
                                        <p:strVal val="visible"/>
                                      </p:to>
                                    </p:set>
                                    <p:animEffect transition="in" filter="fade">
                                      <p:cBhvr>
                                        <p:cTn id="583" dur="500"/>
                                        <p:tgtEl>
                                          <p:spTgt spid="25"/>
                                        </p:tgtEl>
                                      </p:cBhvr>
                                    </p:animEffect>
                                  </p:childTnLst>
                                </p:cTn>
                              </p:par>
                              <p:par>
                                <p:cTn id="584" presetID="1" presetClass="exit" presetSubtype="0" fill="hold" grpId="0" nodeType="withEffect">
                                  <p:stCondLst>
                                    <p:cond delay="500"/>
                                  </p:stCondLst>
                                  <p:childTnLst>
                                    <p:set>
                                      <p:cBhvr>
                                        <p:cTn id="585" dur="1" fill="hold">
                                          <p:stCondLst>
                                            <p:cond delay="0"/>
                                          </p:stCondLst>
                                        </p:cTn>
                                        <p:tgtEl>
                                          <p:spTgt spid="8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6" grpId="1"/>
      <p:bldP spid="8" grpId="0"/>
      <p:bldP spid="8" grpId="1"/>
      <p:bldP spid="9" grpId="0"/>
      <p:bldP spid="9" grpId="1"/>
      <p:bldP spid="10" grpId="0"/>
      <p:bldP spid="10" grpId="1"/>
      <p:bldP spid="11" grpId="0"/>
      <p:bldP spid="11" grpId="1"/>
      <p:bldP spid="12" grpId="0"/>
      <p:bldP spid="12" grpId="1"/>
      <p:bldP spid="13" grpId="0"/>
      <p:bldP spid="13" grpId="1"/>
      <p:bldP spid="14" grpId="0"/>
      <p:bldP spid="14" grpId="1"/>
      <p:bldP spid="15" grpId="0"/>
      <p:bldP spid="15" grpId="1"/>
      <p:bldP spid="15" grpId="2"/>
      <p:bldP spid="16" grpId="0"/>
      <p:bldP spid="16" grpId="1"/>
      <p:bldP spid="17" grpId="0"/>
      <p:bldP spid="17" grpId="1"/>
      <p:bldP spid="18" grpId="0"/>
      <p:bldP spid="18" grpId="1"/>
      <p:bldP spid="19" grpId="0"/>
      <p:bldP spid="19" grpId="1"/>
      <p:bldP spid="20" grpId="0"/>
      <p:bldP spid="20" grpId="1"/>
      <p:bldP spid="21" grpId="0"/>
      <p:bldP spid="21" grpId="1"/>
      <p:bldP spid="21" grpId="2"/>
      <p:bldP spid="22" grpId="0"/>
      <p:bldP spid="23" grpId="0"/>
      <p:bldP spid="23" grpId="1"/>
      <p:bldP spid="25" grpId="0"/>
      <p:bldP spid="26" grpId="0"/>
      <p:bldP spid="26" grpId="1"/>
      <p:bldP spid="27" grpId="0"/>
      <p:bldP spid="27" grpId="1"/>
      <p:bldP spid="28" grpId="0"/>
      <p:bldP spid="28" grpId="1"/>
      <p:bldP spid="29" grpId="0"/>
      <p:bldP spid="29" grpId="1"/>
      <p:bldP spid="30" grpId="0"/>
      <p:bldP spid="30" grpId="1"/>
      <p:bldP spid="31" grpId="0"/>
      <p:bldP spid="31" grpId="1"/>
      <p:bldP spid="32" grpId="0"/>
      <p:bldP spid="32" grpId="1"/>
      <p:bldP spid="33" grpId="0"/>
      <p:bldP spid="33" grpId="1"/>
      <p:bldP spid="34" grpId="0"/>
      <p:bldP spid="34" grpId="1"/>
      <p:bldP spid="35" grpId="0"/>
      <p:bldP spid="35" grpId="1"/>
      <p:bldP spid="36" grpId="0"/>
      <p:bldP spid="36" grpId="1"/>
      <p:bldP spid="37" grpId="0"/>
      <p:bldP spid="37" grpId="1"/>
      <p:bldP spid="38" grpId="0"/>
      <p:bldP spid="38" grpId="1"/>
      <p:bldP spid="39" grpId="0"/>
      <p:bldP spid="39"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8" grpId="0"/>
      <p:bldP spid="58" grpId="1"/>
      <p:bldP spid="59" grpId="0"/>
      <p:bldP spid="59" grpId="1"/>
      <p:bldP spid="60" grpId="0"/>
      <p:bldP spid="60" grpId="1"/>
      <p:bldP spid="61" grpId="0"/>
      <p:bldP spid="61" grpId="1"/>
      <p:bldP spid="62" grpId="0"/>
      <p:bldP spid="62" grpId="1"/>
      <p:bldP spid="63" grpId="0"/>
      <p:bldP spid="63" grpId="1"/>
      <p:bldP spid="64" grpId="0"/>
      <p:bldP spid="64" grpId="1"/>
      <p:bldP spid="65" grpId="0"/>
      <p:bldP spid="65" grpId="1"/>
      <p:bldP spid="66" grpId="0"/>
      <p:bldP spid="66" grpId="1"/>
      <p:bldP spid="67" grpId="0"/>
      <p:bldP spid="67" grpId="1"/>
      <p:bldP spid="68" grpId="0"/>
      <p:bldP spid="68" grpId="1"/>
      <p:bldP spid="69" grpId="0"/>
      <p:bldP spid="69" grpId="1"/>
      <p:bldP spid="70" grpId="0"/>
      <p:bldP spid="70" grpId="1"/>
      <p:bldP spid="71" grpId="0"/>
      <p:bldP spid="71" grpId="1"/>
      <p:bldP spid="72" grpId="0"/>
      <p:bldP spid="72" grpId="1"/>
      <p:bldP spid="73" grpId="0"/>
      <p:bldP spid="73" grpId="1"/>
      <p:bldP spid="74" grpId="0"/>
      <p:bldP spid="74" grpId="1"/>
      <p:bldP spid="75" grpId="0"/>
      <p:bldP spid="75" grpId="1"/>
      <p:bldP spid="76" grpId="0"/>
      <p:bldP spid="76" grpId="1"/>
      <p:bldP spid="77" grpId="0"/>
      <p:bldP spid="77" grpId="1"/>
      <p:bldP spid="78" grpId="0"/>
      <p:bldP spid="78" grpId="1"/>
      <p:bldP spid="79" grpId="0"/>
      <p:bldP spid="79" grpId="1"/>
      <p:bldP spid="80" grpId="0"/>
      <p:bldP spid="80" grpId="1"/>
      <p:bldP spid="81" grpId="0"/>
      <p:bldP spid="81" grpId="1"/>
      <p:bldP spid="82" grpId="0"/>
      <p:bldP spid="83" grpId="0"/>
      <p:bldP spid="8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5" name="四角形: 角を丸くする 4">
            <a:extLst>
              <a:ext uri="{FF2B5EF4-FFF2-40B4-BE49-F238E27FC236}">
                <a16:creationId xmlns:a16="http://schemas.microsoft.com/office/drawing/2014/main" id="{F37E2BCA-8837-4E15-A536-2EE097657A25}"/>
              </a:ext>
            </a:extLst>
          </p:cNvPr>
          <p:cNvSpPr/>
          <p:nvPr/>
        </p:nvSpPr>
        <p:spPr>
          <a:xfrm>
            <a:off x="112143" y="103894"/>
            <a:ext cx="2016000" cy="72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t>演習タイム②</a:t>
            </a:r>
          </a:p>
        </p:txBody>
      </p:sp>
      <p:sp>
        <p:nvSpPr>
          <p:cNvPr id="6" name="テキスト ボックス 5">
            <a:extLst>
              <a:ext uri="{FF2B5EF4-FFF2-40B4-BE49-F238E27FC236}">
                <a16:creationId xmlns:a16="http://schemas.microsoft.com/office/drawing/2014/main" id="{ED3A9A7F-0DB7-4FB7-8786-F54F1C59C268}"/>
              </a:ext>
            </a:extLst>
          </p:cNvPr>
          <p:cNvSpPr txBox="1"/>
          <p:nvPr/>
        </p:nvSpPr>
        <p:spPr>
          <a:xfrm>
            <a:off x="2310348" y="1132415"/>
            <a:ext cx="7571303" cy="4920065"/>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演習タイム②</a:t>
            </a:r>
            <a:endParaRPr kumimoji="1" lang="en-US" altLang="ja-JP" sz="7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「言葉」の演習、</a:t>
            </a:r>
            <a:endParaRPr kumimoji="1" lang="en-US" altLang="ja-JP" sz="7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7200" b="1" dirty="0">
                <a:solidFill>
                  <a:prstClr val="black"/>
                </a:solidFill>
                <a:latin typeface="游ゴシック" panose="020B0400000000000000" pitchFamily="50" charset="-128"/>
                <a:ea typeface="游ゴシック" panose="020B0400000000000000" pitchFamily="50" charset="-128"/>
              </a:rPr>
              <a:t>いかがでしたか？</a:t>
            </a:r>
            <a:endParaRPr kumimoji="1" lang="ja-JP" altLang="en-US" sz="7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489849096"/>
      </p:ext>
    </p:extLst>
  </p:cSld>
  <p:clrMapOvr>
    <a:masterClrMapping/>
  </p:clrMapOvr>
  <mc:AlternateContent xmlns:mc="http://schemas.openxmlformats.org/markup-compatibility/2006" xmlns:p14="http://schemas.microsoft.com/office/powerpoint/2010/main">
    <mc:Choice Requires="p14">
      <p:transition spd="slow" p14:dur="2000" advTm="5002"/>
    </mc:Choice>
    <mc:Fallback xmlns="">
      <p:transition spd="slow" advTm="5002"/>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D095BB3B-6A1E-48CB-944C-F2EE7B3CEE76}"/>
              </a:ext>
            </a:extLst>
          </p:cNvPr>
          <p:cNvSpPr/>
          <p:nvPr/>
        </p:nvSpPr>
        <p:spPr>
          <a:xfrm>
            <a:off x="2496000" y="2529000"/>
            <a:ext cx="7200000" cy="18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t>まとめ</a:t>
            </a:r>
          </a:p>
        </p:txBody>
      </p:sp>
      <p:sp>
        <p:nvSpPr>
          <p:cNvPr id="7" name="スライド番号プレースホルダー 2">
            <a:extLst>
              <a:ext uri="{FF2B5EF4-FFF2-40B4-BE49-F238E27FC236}">
                <a16:creationId xmlns:a16="http://schemas.microsoft.com/office/drawing/2014/main" id="{7D91DFC0-E52D-437D-B9AE-2191CA808800}"/>
              </a:ext>
            </a:extLst>
          </p:cNvPr>
          <p:cNvSpPr txBox="1">
            <a:spLocks/>
          </p:cNvSpPr>
          <p:nvPr/>
        </p:nvSpPr>
        <p:spPr>
          <a:xfrm>
            <a:off x="9177528" y="175006"/>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fld id="{07C5952E-BDAB-459C-9332-D12E0995494C}" type="slidenum">
              <a:rPr lang="ja-JP" altLang="en-US" sz="1400" b="1" smtClean="0">
                <a:solidFill>
                  <a:srgbClr val="70AD47">
                    <a:lumMod val="75000"/>
                  </a:srgbClr>
                </a:solidFill>
                <a:latin typeface="游ゴシック" panose="020F0502020204030204"/>
                <a:ea typeface="游ゴシック" panose="020B0400000000000000" pitchFamily="50" charset="-128"/>
              </a:rPr>
              <a:pPr>
                <a:defRPr/>
              </a:pPr>
              <a:t>36</a:t>
            </a:fld>
            <a:endParaRPr lang="ja-JP" altLang="en-US" sz="1400" b="1">
              <a:solidFill>
                <a:srgbClr val="70AD47">
                  <a:lumMod val="75000"/>
                </a:srgbClr>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6163071"/>
      </p:ext>
    </p:extLst>
  </p:cSld>
  <p:clrMapOvr>
    <a:masterClrMapping/>
  </p:clrMapOvr>
  <mc:AlternateContent xmlns:mc="http://schemas.openxmlformats.org/markup-compatibility/2006" xmlns:p14="http://schemas.microsoft.com/office/powerpoint/2010/main">
    <mc:Choice Requires="p14">
      <p:transition spd="slow" p14:dur="2000" advTm="3260"/>
    </mc:Choice>
    <mc:Fallback xmlns="">
      <p:transition spd="slow" advTm="326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グループ化 16">
            <a:extLst>
              <a:ext uri="{FF2B5EF4-FFF2-40B4-BE49-F238E27FC236}">
                <a16:creationId xmlns:a16="http://schemas.microsoft.com/office/drawing/2014/main" id="{0F47DF46-FB82-42C7-B2EC-FDAF56744523}"/>
              </a:ext>
            </a:extLst>
          </p:cNvPr>
          <p:cNvGrpSpPr/>
          <p:nvPr/>
        </p:nvGrpSpPr>
        <p:grpSpPr>
          <a:xfrm>
            <a:off x="-6000" y="1101200"/>
            <a:ext cx="12204000" cy="5569884"/>
            <a:chOff x="-6000" y="1101200"/>
            <a:chExt cx="12204000" cy="5569884"/>
          </a:xfrm>
        </p:grpSpPr>
        <p:cxnSp>
          <p:nvCxnSpPr>
            <p:cNvPr id="26" name="直線コネクタ 25">
              <a:extLst>
                <a:ext uri="{FF2B5EF4-FFF2-40B4-BE49-F238E27FC236}">
                  <a16:creationId xmlns:a16="http://schemas.microsoft.com/office/drawing/2014/main" id="{3F8A437F-D5CE-49C4-8EDC-869A96B0CD35}"/>
                </a:ext>
              </a:extLst>
            </p:cNvPr>
            <p:cNvCxnSpPr>
              <a:cxnSpLocks/>
            </p:cNvCxnSpPr>
            <p:nvPr/>
          </p:nvCxnSpPr>
          <p:spPr>
            <a:xfrm>
              <a:off x="6096001" y="1137528"/>
              <a:ext cx="0" cy="5533556"/>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026" name="Picture 2">
              <a:extLst>
                <a:ext uri="{FF2B5EF4-FFF2-40B4-BE49-F238E27FC236}">
                  <a16:creationId xmlns:a16="http://schemas.microsoft.com/office/drawing/2014/main" id="{3304C22B-E77D-449C-9E97-376C780C71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10990996" y="1510467"/>
              <a:ext cx="1009345" cy="648000"/>
            </a:xfrm>
            <a:prstGeom prst="rect">
              <a:avLst/>
            </a:prstGeom>
            <a:noFill/>
            <a:extLst>
              <a:ext uri="{909E8E84-426E-40DD-AFC4-6F175D3DCCD1}">
                <a14:hiddenFill xmlns:a14="http://schemas.microsoft.com/office/drawing/2010/main">
                  <a:solidFill>
                    <a:srgbClr val="FFFFFF"/>
                  </a:solidFill>
                </a14:hiddenFill>
              </a:ext>
            </a:extLst>
          </p:spPr>
        </p:pic>
        <p:pic>
          <p:nvPicPr>
            <p:cNvPr id="4" name="図 3">
              <a:extLst>
                <a:ext uri="{FF2B5EF4-FFF2-40B4-BE49-F238E27FC236}">
                  <a16:creationId xmlns:a16="http://schemas.microsoft.com/office/drawing/2014/main" id="{36E587DD-B7FC-4923-8296-108C3BA36207}"/>
                </a:ext>
              </a:extLst>
            </p:cNvPr>
            <p:cNvPicPr>
              <a:picLocks noChangeAspect="1"/>
            </p:cNvPicPr>
            <p:nvPr/>
          </p:nvPicPr>
          <p:blipFill>
            <a:blip r:embed="rId4"/>
            <a:stretch>
              <a:fillRect/>
            </a:stretch>
          </p:blipFill>
          <p:spPr>
            <a:xfrm>
              <a:off x="183553" y="1556837"/>
              <a:ext cx="812259" cy="648000"/>
            </a:xfrm>
            <a:prstGeom prst="rect">
              <a:avLst/>
            </a:prstGeom>
          </p:spPr>
        </p:pic>
        <p:cxnSp>
          <p:nvCxnSpPr>
            <p:cNvPr id="24" name="直線矢印コネクタ 23">
              <a:extLst>
                <a:ext uri="{FF2B5EF4-FFF2-40B4-BE49-F238E27FC236}">
                  <a16:creationId xmlns:a16="http://schemas.microsoft.com/office/drawing/2014/main" id="{523CFFE2-A662-4CD0-B28C-122F06F330EB}"/>
                </a:ext>
              </a:extLst>
            </p:cNvPr>
            <p:cNvCxnSpPr/>
            <p:nvPr/>
          </p:nvCxnSpPr>
          <p:spPr>
            <a:xfrm flipV="1">
              <a:off x="-6000" y="2335061"/>
              <a:ext cx="12204000" cy="0"/>
            </a:xfrm>
            <a:prstGeom prst="straightConnector1">
              <a:avLst/>
            </a:prstGeom>
            <a:ln w="95250">
              <a:gradFill flip="none" rotWithShape="1">
                <a:gsLst>
                  <a:gs pos="50000">
                    <a:schemeClr val="bg1"/>
                  </a:gs>
                  <a:gs pos="0">
                    <a:srgbClr val="0070C0"/>
                  </a:gs>
                  <a:gs pos="100000">
                    <a:srgbClr val="FF0000"/>
                  </a:gs>
                </a:gsLst>
                <a:lin ang="0" scaled="1"/>
                <a:tileRect/>
              </a:gra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65A4412E-F639-4402-A14D-E28C0E21A63D}"/>
                </a:ext>
              </a:extLst>
            </p:cNvPr>
            <p:cNvSpPr txBox="1"/>
            <p:nvPr/>
          </p:nvSpPr>
          <p:spPr>
            <a:xfrm>
              <a:off x="345234" y="1101200"/>
              <a:ext cx="182614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アクセル</a:t>
              </a:r>
            </a:p>
          </p:txBody>
        </p:sp>
        <p:sp>
          <p:nvSpPr>
            <p:cNvPr id="21" name="テキスト ボックス 20">
              <a:extLst>
                <a:ext uri="{FF2B5EF4-FFF2-40B4-BE49-F238E27FC236}">
                  <a16:creationId xmlns:a16="http://schemas.microsoft.com/office/drawing/2014/main" id="{C216B31E-FC2F-425D-A085-2621ABD0FA73}"/>
                </a:ext>
              </a:extLst>
            </p:cNvPr>
            <p:cNvSpPr txBox="1"/>
            <p:nvPr/>
          </p:nvSpPr>
          <p:spPr>
            <a:xfrm>
              <a:off x="10028574" y="1134452"/>
              <a:ext cx="182614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ブレーキ</a:t>
              </a:r>
            </a:p>
          </p:txBody>
        </p:sp>
      </p:grpSp>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22" name="テキスト ボックス 21">
            <a:extLst>
              <a:ext uri="{FF2B5EF4-FFF2-40B4-BE49-F238E27FC236}">
                <a16:creationId xmlns:a16="http://schemas.microsoft.com/office/drawing/2014/main" id="{0F44B16E-D58A-4F7E-A0CA-9D4436C108BB}"/>
              </a:ext>
            </a:extLst>
          </p:cNvPr>
          <p:cNvSpPr txBox="1"/>
          <p:nvPr/>
        </p:nvSpPr>
        <p:spPr>
          <a:xfrm>
            <a:off x="345234" y="263055"/>
            <a:ext cx="11158824" cy="70788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ED7D31">
                    <a:lumMod val="75000"/>
                  </a:srgbClr>
                </a:solidFill>
                <a:latin typeface="游ゴシック" panose="020F0502020204030204"/>
                <a:ea typeface="游ゴシック" panose="020B0400000000000000" pitchFamily="50" charset="-128"/>
              </a:rPr>
              <a:t>たとえば、</a:t>
            </a:r>
            <a:endParaRPr lang="en-US" altLang="ja-JP" sz="2000" b="1" dirty="0">
              <a:solidFill>
                <a:srgbClr val="ED7D31">
                  <a:lumMod val="75000"/>
                </a:srgbClr>
              </a:solidFill>
              <a:latin typeface="游ゴシック" panose="020F0502020204030204"/>
              <a:ea typeface="游ゴシック" panose="020B04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ED7D31">
                    <a:lumMod val="75000"/>
                  </a:srgbClr>
                </a:solidFill>
                <a:latin typeface="游ゴシック" panose="020F0502020204030204"/>
                <a:ea typeface="游ゴシック" panose="020B0400000000000000" pitchFamily="50" charset="-128"/>
              </a:rPr>
              <a:t>　アクティブラーニングこんなのどうだろう</a:t>
            </a:r>
            <a:r>
              <a:rPr kumimoji="1" lang="ja-JP" altLang="en-US" sz="20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研究所 野田にとってのアクセル言葉</a:t>
            </a:r>
            <a:r>
              <a:rPr kumimoji="1" lang="en-US" altLang="ja-JP" sz="20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a:t>
            </a:r>
            <a:r>
              <a:rPr kumimoji="1" lang="ja-JP" altLang="en-US" sz="20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ブレーキ言葉</a:t>
            </a:r>
          </a:p>
        </p:txBody>
      </p:sp>
      <p:sp>
        <p:nvSpPr>
          <p:cNvPr id="23" name="四角形: 角を丸くする 22">
            <a:extLst>
              <a:ext uri="{FF2B5EF4-FFF2-40B4-BE49-F238E27FC236}">
                <a16:creationId xmlns:a16="http://schemas.microsoft.com/office/drawing/2014/main" id="{DBD48B39-25E4-4850-8828-C3AFE409E002}"/>
              </a:ext>
            </a:extLst>
          </p:cNvPr>
          <p:cNvSpPr/>
          <p:nvPr/>
        </p:nvSpPr>
        <p:spPr>
          <a:xfrm>
            <a:off x="8614568" y="2627205"/>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そうじゃないよ。</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このあいだの授業で先生は何と</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言っていたかな？</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5" name="四角形: 角を丸くする 24">
            <a:extLst>
              <a:ext uri="{FF2B5EF4-FFF2-40B4-BE49-F238E27FC236}">
                <a16:creationId xmlns:a16="http://schemas.microsoft.com/office/drawing/2014/main" id="{FDC2DDF0-CB07-41F6-86F5-D78A8ED5BEBE}"/>
              </a:ext>
            </a:extLst>
          </p:cNvPr>
          <p:cNvSpPr/>
          <p:nvPr/>
        </p:nvSpPr>
        <p:spPr>
          <a:xfrm>
            <a:off x="1269199" y="4802176"/>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引っかかるところ</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はどこ？どうして</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引っかかるのかな</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prstClr val="black"/>
                </a:solidFill>
                <a:latin typeface="游ゴシック" panose="020B0400000000000000" pitchFamily="50" charset="-128"/>
                <a:ea typeface="游ゴシック" panose="020B0400000000000000" pitchFamily="50" charset="-128"/>
              </a:rPr>
              <a:t>？</a:t>
            </a:r>
            <a:endPar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27" name="四角形: 角を丸くする 26">
            <a:extLst>
              <a:ext uri="{FF2B5EF4-FFF2-40B4-BE49-F238E27FC236}">
                <a16:creationId xmlns:a16="http://schemas.microsoft.com/office/drawing/2014/main" id="{4C77EC73-1011-4FD9-BA0B-2EED0ABB9CFF}"/>
              </a:ext>
            </a:extLst>
          </p:cNvPr>
          <p:cNvSpPr/>
          <p:nvPr/>
        </p:nvSpPr>
        <p:spPr>
          <a:xfrm>
            <a:off x="10092133" y="2627205"/>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時間がないよ！</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早く考えをまとめ</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て。</a:t>
            </a:r>
          </a:p>
        </p:txBody>
      </p:sp>
      <p:sp>
        <p:nvSpPr>
          <p:cNvPr id="28" name="四角形: 角を丸くする 27">
            <a:extLst>
              <a:ext uri="{FF2B5EF4-FFF2-40B4-BE49-F238E27FC236}">
                <a16:creationId xmlns:a16="http://schemas.microsoft.com/office/drawing/2014/main" id="{9AF83A55-2FCD-4FB4-892E-01710743D750}"/>
              </a:ext>
            </a:extLst>
          </p:cNvPr>
          <p:cNvSpPr/>
          <p:nvPr/>
        </p:nvSpPr>
        <p:spPr>
          <a:xfrm>
            <a:off x="347812" y="2641126"/>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よく考えてるね！</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これ●●さんにも</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聞いてもらったらどう？</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●●さんの考えも面白そうだよ。</a:t>
            </a:r>
          </a:p>
        </p:txBody>
      </p:sp>
      <p:sp>
        <p:nvSpPr>
          <p:cNvPr id="29" name="四角形: 角を丸くする 28">
            <a:extLst>
              <a:ext uri="{FF2B5EF4-FFF2-40B4-BE49-F238E27FC236}">
                <a16:creationId xmlns:a16="http://schemas.microsoft.com/office/drawing/2014/main" id="{871421A1-21E4-4351-82EB-60450415E164}"/>
              </a:ext>
            </a:extLst>
          </p:cNvPr>
          <p:cNvSpPr/>
          <p:nvPr/>
        </p:nvSpPr>
        <p:spPr>
          <a:xfrm>
            <a:off x="2197006" y="2625421"/>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そう考えたんだ！</a:t>
            </a:r>
            <a:br>
              <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b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どうしてこういう</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考えになったの？</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0" name="四角形: 角を丸くする 29">
            <a:extLst>
              <a:ext uri="{FF2B5EF4-FFF2-40B4-BE49-F238E27FC236}">
                <a16:creationId xmlns:a16="http://schemas.microsoft.com/office/drawing/2014/main" id="{33374026-C283-456B-8CCB-1814808A19B7}"/>
              </a:ext>
            </a:extLst>
          </p:cNvPr>
          <p:cNvSpPr/>
          <p:nvPr/>
        </p:nvSpPr>
        <p:spPr>
          <a:xfrm>
            <a:off x="7966568" y="4802176"/>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素晴らしい！</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そう、それだよ！</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よく分かってる！</a:t>
            </a:r>
          </a:p>
        </p:txBody>
      </p:sp>
      <p:sp>
        <p:nvSpPr>
          <p:cNvPr id="31" name="四角形: 角を丸くする 30">
            <a:extLst>
              <a:ext uri="{FF2B5EF4-FFF2-40B4-BE49-F238E27FC236}">
                <a16:creationId xmlns:a16="http://schemas.microsoft.com/office/drawing/2014/main" id="{08086EB4-E583-4E00-8988-B1DBD0290062}"/>
              </a:ext>
            </a:extLst>
          </p:cNvPr>
          <p:cNvSpPr/>
          <p:nvPr/>
        </p:nvSpPr>
        <p:spPr>
          <a:xfrm>
            <a:off x="5803700" y="4802176"/>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うんうん。先生も</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それで良いと思う。</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2" name="四角形: 角を丸くする 31">
            <a:extLst>
              <a:ext uri="{FF2B5EF4-FFF2-40B4-BE49-F238E27FC236}">
                <a16:creationId xmlns:a16="http://schemas.microsoft.com/office/drawing/2014/main" id="{2098EB62-58B2-42AB-BE1C-64EB0046A680}"/>
              </a:ext>
            </a:extLst>
          </p:cNvPr>
          <p:cNvSpPr/>
          <p:nvPr/>
        </p:nvSpPr>
        <p:spPr>
          <a:xfrm>
            <a:off x="3145540" y="4802176"/>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なるほど。</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でもその考えだけ</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solidFill>
                <a:effectLst/>
                <a:uLnTx/>
                <a:uFillTx/>
                <a:latin typeface="游ゴシック" panose="020B0400000000000000" pitchFamily="50" charset="-128"/>
                <a:ea typeface="游ゴシック" panose="020B0400000000000000" pitchFamily="50" charset="-128"/>
                <a:cs typeface="+mn-cs"/>
              </a:rPr>
              <a:t>だと言いきれる？</a:t>
            </a:r>
            <a:endPar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33" name="四角形: 角を丸くする 32">
            <a:extLst>
              <a:ext uri="{FF2B5EF4-FFF2-40B4-BE49-F238E27FC236}">
                <a16:creationId xmlns:a16="http://schemas.microsoft.com/office/drawing/2014/main" id="{3DF19A25-DA6E-44BD-9D40-071DE2539E98}"/>
              </a:ext>
            </a:extLst>
          </p:cNvPr>
          <p:cNvSpPr/>
          <p:nvPr/>
        </p:nvSpPr>
        <p:spPr>
          <a:xfrm>
            <a:off x="10624728" y="4802176"/>
            <a:ext cx="1296000" cy="1728000"/>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惜しい！</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そうじゃなくて</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こう考えてみたら</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どう？</a:t>
            </a:r>
            <a:endParaRPr kumimoji="1" lang="en-US" altLang="ja-JP" sz="1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547570952"/>
      </p:ext>
    </p:extLst>
  </p:cSld>
  <p:clrMapOvr>
    <a:masterClrMapping/>
  </p:clrMapOvr>
  <mc:AlternateContent xmlns:mc="http://schemas.openxmlformats.org/markup-compatibility/2006" xmlns:p14="http://schemas.microsoft.com/office/powerpoint/2010/main">
    <mc:Choice Requires="p14">
      <p:transition spd="slow" p14:dur="2000" advTm="11503"/>
    </mc:Choice>
    <mc:Fallback xmlns="">
      <p:transition spd="slow" advTm="11503"/>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C9A2BA4A-E3E5-482B-B2F0-2BF4305C1D3B}"/>
              </a:ext>
            </a:extLst>
          </p:cNvPr>
          <p:cNvSpPr txBox="1"/>
          <p:nvPr/>
        </p:nvSpPr>
        <p:spPr>
          <a:xfrm>
            <a:off x="1387019" y="1905506"/>
            <a:ext cx="9417963" cy="30469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ファシリテーションの声かけに、</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一つの決まった正解はない。</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だけど・・・</a:t>
            </a:r>
          </a:p>
        </p:txBody>
      </p:sp>
    </p:spTree>
    <p:extLst>
      <p:ext uri="{BB962C8B-B14F-4D97-AF65-F5344CB8AC3E}">
        <p14:creationId xmlns:p14="http://schemas.microsoft.com/office/powerpoint/2010/main" val="123063079"/>
      </p:ext>
    </p:extLst>
  </p:cSld>
  <p:clrMapOvr>
    <a:masterClrMapping/>
  </p:clrMapOvr>
  <mc:AlternateContent xmlns:mc="http://schemas.openxmlformats.org/markup-compatibility/2006" xmlns:p14="http://schemas.microsoft.com/office/powerpoint/2010/main">
    <mc:Choice Requires="p14">
      <p:transition spd="slow" p14:dur="2000" advTm="9344"/>
    </mc:Choice>
    <mc:Fallback xmlns="">
      <p:transition spd="slow" advTm="9344"/>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D1A89D44-DDBA-470D-BC49-AE60FFCA4138}"/>
              </a:ext>
            </a:extLst>
          </p:cNvPr>
          <p:cNvPicPr>
            <a:picLocks noChangeAspect="1"/>
          </p:cNvPicPr>
          <p:nvPr/>
        </p:nvPicPr>
        <p:blipFill>
          <a:blip r:embed="rId3"/>
          <a:stretch>
            <a:fillRect/>
          </a:stretch>
        </p:blipFill>
        <p:spPr>
          <a:xfrm>
            <a:off x="11255056" y="2009044"/>
            <a:ext cx="900000" cy="1193022"/>
          </a:xfrm>
          <a:prstGeom prst="rect">
            <a:avLst/>
          </a:prstGeom>
        </p:spPr>
      </p:pic>
      <p:cxnSp>
        <p:nvCxnSpPr>
          <p:cNvPr id="34" name="直線コネクタ 33">
            <a:extLst>
              <a:ext uri="{FF2B5EF4-FFF2-40B4-BE49-F238E27FC236}">
                <a16:creationId xmlns:a16="http://schemas.microsoft.com/office/drawing/2014/main" id="{35C812D2-15A5-4A4B-85DE-11B371B220AC}"/>
              </a:ext>
            </a:extLst>
          </p:cNvPr>
          <p:cNvCxnSpPr>
            <a:cxnSpLocks/>
          </p:cNvCxnSpPr>
          <p:nvPr/>
        </p:nvCxnSpPr>
        <p:spPr>
          <a:xfrm>
            <a:off x="6096000" y="775133"/>
            <a:ext cx="0" cy="5472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0" name="図 19">
            <a:extLst>
              <a:ext uri="{FF2B5EF4-FFF2-40B4-BE49-F238E27FC236}">
                <a16:creationId xmlns:a16="http://schemas.microsoft.com/office/drawing/2014/main" id="{42D7A90A-EA33-49CE-A76F-E18C61CEDCDA}"/>
              </a:ext>
            </a:extLst>
          </p:cNvPr>
          <p:cNvPicPr>
            <a:picLocks noChangeAspect="1"/>
          </p:cNvPicPr>
          <p:nvPr/>
        </p:nvPicPr>
        <p:blipFill>
          <a:blip r:embed="rId4"/>
          <a:stretch>
            <a:fillRect/>
          </a:stretch>
        </p:blipFill>
        <p:spPr>
          <a:xfrm>
            <a:off x="11327056" y="4488455"/>
            <a:ext cx="828000" cy="1097580"/>
          </a:xfrm>
          <a:prstGeom prst="rect">
            <a:avLst/>
          </a:prstGeom>
        </p:spPr>
      </p:pic>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pic>
        <p:nvPicPr>
          <p:cNvPr id="9" name="図 8">
            <a:extLst>
              <a:ext uri="{FF2B5EF4-FFF2-40B4-BE49-F238E27FC236}">
                <a16:creationId xmlns:a16="http://schemas.microsoft.com/office/drawing/2014/main" id="{C1868A97-1ACA-41AF-B6C8-AB2D73358143}"/>
              </a:ext>
            </a:extLst>
          </p:cNvPr>
          <p:cNvPicPr>
            <a:picLocks noChangeAspect="1"/>
          </p:cNvPicPr>
          <p:nvPr/>
        </p:nvPicPr>
        <p:blipFill>
          <a:blip r:embed="rId5"/>
          <a:stretch>
            <a:fillRect/>
          </a:stretch>
        </p:blipFill>
        <p:spPr>
          <a:xfrm>
            <a:off x="6853313" y="2443774"/>
            <a:ext cx="900000" cy="1251620"/>
          </a:xfrm>
          <a:prstGeom prst="rect">
            <a:avLst/>
          </a:prstGeom>
        </p:spPr>
      </p:pic>
      <p:pic>
        <p:nvPicPr>
          <p:cNvPr id="11" name="図 10">
            <a:extLst>
              <a:ext uri="{FF2B5EF4-FFF2-40B4-BE49-F238E27FC236}">
                <a16:creationId xmlns:a16="http://schemas.microsoft.com/office/drawing/2014/main" id="{DFFA969C-7FDD-4323-A1C1-98C2DC719DE4}"/>
              </a:ext>
            </a:extLst>
          </p:cNvPr>
          <p:cNvPicPr>
            <a:picLocks noChangeAspect="1"/>
          </p:cNvPicPr>
          <p:nvPr/>
        </p:nvPicPr>
        <p:blipFill>
          <a:blip r:embed="rId6"/>
          <a:stretch>
            <a:fillRect/>
          </a:stretch>
        </p:blipFill>
        <p:spPr>
          <a:xfrm>
            <a:off x="4491721" y="3786130"/>
            <a:ext cx="900000" cy="1198600"/>
          </a:xfrm>
          <a:prstGeom prst="rect">
            <a:avLst/>
          </a:prstGeom>
        </p:spPr>
      </p:pic>
      <p:sp>
        <p:nvSpPr>
          <p:cNvPr id="31" name="テキスト ボックス 30">
            <a:extLst>
              <a:ext uri="{FF2B5EF4-FFF2-40B4-BE49-F238E27FC236}">
                <a16:creationId xmlns:a16="http://schemas.microsoft.com/office/drawing/2014/main" id="{A36CFB2F-C3B2-408C-BB04-74B6EACD88C6}"/>
              </a:ext>
            </a:extLst>
          </p:cNvPr>
          <p:cNvSpPr txBox="1"/>
          <p:nvPr/>
        </p:nvSpPr>
        <p:spPr>
          <a:xfrm>
            <a:off x="341391" y="359228"/>
            <a:ext cx="6211957"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ED7D31">
                    <a:lumMod val="75000"/>
                  </a:srgbClr>
                </a:solidFill>
                <a:latin typeface="游ゴシック" panose="020F0502020204030204"/>
                <a:ea typeface="游ゴシック" panose="020B0400000000000000" pitchFamily="50" charset="-128"/>
              </a:rPr>
              <a:t>研究所メンバーが考える</a:t>
            </a:r>
            <a:r>
              <a:rPr kumimoji="1" lang="ja-JP" altLang="en-US" sz="20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アクセル言葉</a:t>
            </a:r>
            <a:r>
              <a:rPr kumimoji="1" lang="en-US" altLang="ja-JP" sz="20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a:t>
            </a:r>
            <a:r>
              <a:rPr kumimoji="1" lang="ja-JP" altLang="en-US" sz="20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ブレーキ言葉</a:t>
            </a:r>
          </a:p>
        </p:txBody>
      </p:sp>
      <p:pic>
        <p:nvPicPr>
          <p:cNvPr id="14" name="図 13">
            <a:extLst>
              <a:ext uri="{FF2B5EF4-FFF2-40B4-BE49-F238E27FC236}">
                <a16:creationId xmlns:a16="http://schemas.microsoft.com/office/drawing/2014/main" id="{09E18C54-0D00-44AB-80EC-8788EFD0B335}"/>
              </a:ext>
            </a:extLst>
          </p:cNvPr>
          <p:cNvPicPr>
            <a:picLocks noChangeAspect="1"/>
          </p:cNvPicPr>
          <p:nvPr/>
        </p:nvPicPr>
        <p:blipFill>
          <a:blip r:embed="rId7"/>
          <a:stretch>
            <a:fillRect/>
          </a:stretch>
        </p:blipFill>
        <p:spPr>
          <a:xfrm>
            <a:off x="3044037" y="5701276"/>
            <a:ext cx="900000" cy="1086072"/>
          </a:xfrm>
          <a:prstGeom prst="rect">
            <a:avLst/>
          </a:prstGeom>
        </p:spPr>
      </p:pic>
      <p:pic>
        <p:nvPicPr>
          <p:cNvPr id="21" name="図 20">
            <a:extLst>
              <a:ext uri="{FF2B5EF4-FFF2-40B4-BE49-F238E27FC236}">
                <a16:creationId xmlns:a16="http://schemas.microsoft.com/office/drawing/2014/main" id="{76EAB37B-318A-4F44-B288-CFB97BF33577}"/>
              </a:ext>
            </a:extLst>
          </p:cNvPr>
          <p:cNvPicPr>
            <a:picLocks noChangeAspect="1"/>
          </p:cNvPicPr>
          <p:nvPr/>
        </p:nvPicPr>
        <p:blipFill>
          <a:blip r:embed="rId8"/>
          <a:stretch>
            <a:fillRect/>
          </a:stretch>
        </p:blipFill>
        <p:spPr>
          <a:xfrm>
            <a:off x="11327056" y="5702151"/>
            <a:ext cx="828000" cy="1101436"/>
          </a:xfrm>
          <a:prstGeom prst="rect">
            <a:avLst/>
          </a:prstGeom>
        </p:spPr>
      </p:pic>
      <p:pic>
        <p:nvPicPr>
          <p:cNvPr id="2" name="図 1">
            <a:extLst>
              <a:ext uri="{FF2B5EF4-FFF2-40B4-BE49-F238E27FC236}">
                <a16:creationId xmlns:a16="http://schemas.microsoft.com/office/drawing/2014/main" id="{FD46FD2C-E619-4E11-98D8-EE7767D9B37B}"/>
              </a:ext>
            </a:extLst>
          </p:cNvPr>
          <p:cNvPicPr>
            <a:picLocks noChangeAspect="1"/>
          </p:cNvPicPr>
          <p:nvPr/>
        </p:nvPicPr>
        <p:blipFill>
          <a:blip r:embed="rId9"/>
          <a:stretch>
            <a:fillRect/>
          </a:stretch>
        </p:blipFill>
        <p:spPr>
          <a:xfrm>
            <a:off x="3044037" y="3102750"/>
            <a:ext cx="900000" cy="1193022"/>
          </a:xfrm>
          <a:prstGeom prst="rect">
            <a:avLst/>
          </a:prstGeom>
        </p:spPr>
      </p:pic>
      <p:pic>
        <p:nvPicPr>
          <p:cNvPr id="6" name="図 5">
            <a:extLst>
              <a:ext uri="{FF2B5EF4-FFF2-40B4-BE49-F238E27FC236}">
                <a16:creationId xmlns:a16="http://schemas.microsoft.com/office/drawing/2014/main" id="{20268B38-5362-4398-BCF7-A0890967826D}"/>
              </a:ext>
            </a:extLst>
          </p:cNvPr>
          <p:cNvPicPr>
            <a:picLocks noChangeAspect="1"/>
          </p:cNvPicPr>
          <p:nvPr/>
        </p:nvPicPr>
        <p:blipFill>
          <a:blip r:embed="rId10"/>
          <a:stretch>
            <a:fillRect/>
          </a:stretch>
        </p:blipFill>
        <p:spPr>
          <a:xfrm>
            <a:off x="3044037" y="4402013"/>
            <a:ext cx="900000" cy="1193022"/>
          </a:xfrm>
          <a:prstGeom prst="rect">
            <a:avLst/>
          </a:prstGeom>
        </p:spPr>
      </p:pic>
      <p:pic>
        <p:nvPicPr>
          <p:cNvPr id="8" name="図 7">
            <a:extLst>
              <a:ext uri="{FF2B5EF4-FFF2-40B4-BE49-F238E27FC236}">
                <a16:creationId xmlns:a16="http://schemas.microsoft.com/office/drawing/2014/main" id="{22E976B7-4BBB-41FA-A9C3-7A01B99B19B5}"/>
              </a:ext>
            </a:extLst>
          </p:cNvPr>
          <p:cNvPicPr>
            <a:picLocks noChangeAspect="1"/>
          </p:cNvPicPr>
          <p:nvPr/>
        </p:nvPicPr>
        <p:blipFill>
          <a:blip r:embed="rId11"/>
          <a:stretch>
            <a:fillRect/>
          </a:stretch>
        </p:blipFill>
        <p:spPr>
          <a:xfrm>
            <a:off x="11304789" y="3270905"/>
            <a:ext cx="827043" cy="1101436"/>
          </a:xfrm>
          <a:prstGeom prst="rect">
            <a:avLst/>
          </a:prstGeom>
        </p:spPr>
      </p:pic>
      <p:pic>
        <p:nvPicPr>
          <p:cNvPr id="65" name="Picture 2">
            <a:extLst>
              <a:ext uri="{FF2B5EF4-FFF2-40B4-BE49-F238E27FC236}">
                <a16:creationId xmlns:a16="http://schemas.microsoft.com/office/drawing/2014/main" id="{A8CDA882-7B52-4EFD-89A6-3403088FCB0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10750383" y="1085675"/>
            <a:ext cx="1009345" cy="648000"/>
          </a:xfrm>
          <a:prstGeom prst="rect">
            <a:avLst/>
          </a:prstGeom>
          <a:noFill/>
          <a:extLst>
            <a:ext uri="{909E8E84-426E-40DD-AFC4-6F175D3DCCD1}">
              <a14:hiddenFill xmlns:a14="http://schemas.microsoft.com/office/drawing/2010/main">
                <a:solidFill>
                  <a:srgbClr val="FFFFFF"/>
                </a:solidFill>
              </a14:hiddenFill>
            </a:ext>
          </a:extLst>
        </p:spPr>
      </p:pic>
      <p:pic>
        <p:nvPicPr>
          <p:cNvPr id="66" name="図 65">
            <a:extLst>
              <a:ext uri="{FF2B5EF4-FFF2-40B4-BE49-F238E27FC236}">
                <a16:creationId xmlns:a16="http://schemas.microsoft.com/office/drawing/2014/main" id="{3C627326-7793-4FB3-9FA9-DE43C02E0ECF}"/>
              </a:ext>
            </a:extLst>
          </p:cNvPr>
          <p:cNvPicPr>
            <a:picLocks noChangeAspect="1"/>
          </p:cNvPicPr>
          <p:nvPr/>
        </p:nvPicPr>
        <p:blipFill>
          <a:blip r:embed="rId13"/>
          <a:stretch>
            <a:fillRect/>
          </a:stretch>
        </p:blipFill>
        <p:spPr>
          <a:xfrm>
            <a:off x="318814" y="1056677"/>
            <a:ext cx="812259" cy="648000"/>
          </a:xfrm>
          <a:prstGeom prst="rect">
            <a:avLst/>
          </a:prstGeom>
        </p:spPr>
      </p:pic>
      <p:cxnSp>
        <p:nvCxnSpPr>
          <p:cNvPr id="67" name="直線矢印コネクタ 66">
            <a:extLst>
              <a:ext uri="{FF2B5EF4-FFF2-40B4-BE49-F238E27FC236}">
                <a16:creationId xmlns:a16="http://schemas.microsoft.com/office/drawing/2014/main" id="{F0E28C82-174F-4449-A2BB-9F3A13E570FF}"/>
              </a:ext>
            </a:extLst>
          </p:cNvPr>
          <p:cNvCxnSpPr/>
          <p:nvPr/>
        </p:nvCxnSpPr>
        <p:spPr>
          <a:xfrm flipV="1">
            <a:off x="-36880" y="1810605"/>
            <a:ext cx="12204000" cy="0"/>
          </a:xfrm>
          <a:prstGeom prst="straightConnector1">
            <a:avLst/>
          </a:prstGeom>
          <a:ln w="95250">
            <a:gradFill flip="none" rotWithShape="1">
              <a:gsLst>
                <a:gs pos="50000">
                  <a:schemeClr val="bg1"/>
                </a:gs>
                <a:gs pos="0">
                  <a:srgbClr val="0070C0"/>
                </a:gs>
                <a:gs pos="100000">
                  <a:srgbClr val="FF0000"/>
                </a:gs>
              </a:gsLst>
              <a:lin ang="0" scaled="1"/>
              <a:tileRect/>
            </a:gra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68" name="テキスト ボックス 67">
            <a:extLst>
              <a:ext uri="{FF2B5EF4-FFF2-40B4-BE49-F238E27FC236}">
                <a16:creationId xmlns:a16="http://schemas.microsoft.com/office/drawing/2014/main" id="{3C34EF1F-66B5-42AB-95A6-8EF809B937C8}"/>
              </a:ext>
            </a:extLst>
          </p:cNvPr>
          <p:cNvSpPr txBox="1"/>
          <p:nvPr/>
        </p:nvSpPr>
        <p:spPr>
          <a:xfrm>
            <a:off x="318814" y="714551"/>
            <a:ext cx="182614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アクセル</a:t>
            </a:r>
          </a:p>
        </p:txBody>
      </p:sp>
      <p:sp>
        <p:nvSpPr>
          <p:cNvPr id="69" name="テキスト ボックス 68">
            <a:extLst>
              <a:ext uri="{FF2B5EF4-FFF2-40B4-BE49-F238E27FC236}">
                <a16:creationId xmlns:a16="http://schemas.microsoft.com/office/drawing/2014/main" id="{BF969A26-D7DE-4B80-85E8-45D24DC5E1B0}"/>
              </a:ext>
            </a:extLst>
          </p:cNvPr>
          <p:cNvSpPr txBox="1"/>
          <p:nvPr/>
        </p:nvSpPr>
        <p:spPr>
          <a:xfrm>
            <a:off x="10047044" y="708786"/>
            <a:ext cx="182614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ブレーキ</a:t>
            </a:r>
          </a:p>
        </p:txBody>
      </p:sp>
      <p:sp>
        <p:nvSpPr>
          <p:cNvPr id="10" name="正方形/長方形 9">
            <a:extLst>
              <a:ext uri="{FF2B5EF4-FFF2-40B4-BE49-F238E27FC236}">
                <a16:creationId xmlns:a16="http://schemas.microsoft.com/office/drawing/2014/main" id="{564B4D45-B21C-43C5-918F-3E0677DAA662}"/>
              </a:ext>
            </a:extLst>
          </p:cNvPr>
          <p:cNvSpPr/>
          <p:nvPr/>
        </p:nvSpPr>
        <p:spPr>
          <a:xfrm>
            <a:off x="143120" y="1932009"/>
            <a:ext cx="12024000" cy="4896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874EC0DD-AD39-44CB-A1F6-429974ACB2EA}"/>
              </a:ext>
            </a:extLst>
          </p:cNvPr>
          <p:cNvSpPr txBox="1"/>
          <p:nvPr/>
        </p:nvSpPr>
        <p:spPr>
          <a:xfrm>
            <a:off x="835617" y="1932010"/>
            <a:ext cx="187743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認める</a:t>
            </a:r>
          </a:p>
        </p:txBody>
      </p:sp>
      <p:sp>
        <p:nvSpPr>
          <p:cNvPr id="5" name="テキスト ボックス 4">
            <a:extLst>
              <a:ext uri="{FF2B5EF4-FFF2-40B4-BE49-F238E27FC236}">
                <a16:creationId xmlns:a16="http://schemas.microsoft.com/office/drawing/2014/main" id="{F5F26A11-7293-4F21-83E6-A67252059F8F}"/>
              </a:ext>
            </a:extLst>
          </p:cNvPr>
          <p:cNvSpPr txBox="1"/>
          <p:nvPr/>
        </p:nvSpPr>
        <p:spPr>
          <a:xfrm>
            <a:off x="1476819" y="2864153"/>
            <a:ext cx="59503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a:t>
            </a:r>
          </a:p>
        </p:txBody>
      </p:sp>
      <p:sp>
        <p:nvSpPr>
          <p:cNvPr id="23" name="テキスト ボックス 22">
            <a:extLst>
              <a:ext uri="{FF2B5EF4-FFF2-40B4-BE49-F238E27FC236}">
                <a16:creationId xmlns:a16="http://schemas.microsoft.com/office/drawing/2014/main" id="{0EA0A3AC-9FC9-4ADD-A996-48B62F349016}"/>
              </a:ext>
            </a:extLst>
          </p:cNvPr>
          <p:cNvSpPr txBox="1"/>
          <p:nvPr/>
        </p:nvSpPr>
        <p:spPr>
          <a:xfrm>
            <a:off x="143120" y="3576149"/>
            <a:ext cx="2954655" cy="30469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・根拠を掘り下げる</a:t>
            </a: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・経緯（プロセス）</a:t>
            </a: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　をしっかり聞く</a:t>
            </a: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・視点転換を示す</a:t>
            </a: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p:txBody>
      </p:sp>
      <p:sp>
        <p:nvSpPr>
          <p:cNvPr id="24" name="テキスト ボックス 23">
            <a:extLst>
              <a:ext uri="{FF2B5EF4-FFF2-40B4-BE49-F238E27FC236}">
                <a16:creationId xmlns:a16="http://schemas.microsoft.com/office/drawing/2014/main" id="{7C75EFCE-FB7F-459F-BB2A-4857BFF6E878}"/>
              </a:ext>
            </a:extLst>
          </p:cNvPr>
          <p:cNvSpPr txBox="1"/>
          <p:nvPr/>
        </p:nvSpPr>
        <p:spPr>
          <a:xfrm>
            <a:off x="4531982" y="1932010"/>
            <a:ext cx="3159839" cy="3477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認める</a:t>
            </a:r>
            <a:r>
              <a:rPr kumimoji="1" lang="ja-JP" altLang="en-US" sz="28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だけ</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400" b="1" dirty="0">
                <a:solidFill>
                  <a:srgbClr val="ED7D31"/>
                </a:solidFill>
                <a:effectLst>
                  <a:outerShdw blurRad="38100" dist="38100" dir="2700000" algn="tl">
                    <a:srgbClr val="000000">
                      <a:alpha val="43137"/>
                    </a:srgbClr>
                  </a:outerShdw>
                </a:effectLst>
                <a:latin typeface="游ゴシック" panose="020F0502020204030204"/>
                <a:ea typeface="游ゴシック" panose="020B0400000000000000" pitchFamily="50" charset="-128"/>
              </a:rPr>
              <a:t>たずねる</a:t>
            </a:r>
            <a:r>
              <a:rPr kumimoji="1" lang="ja-JP" altLang="en-US" sz="28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だけ</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促す</a:t>
            </a:r>
            <a:r>
              <a:rPr kumimoji="1" lang="ja-JP" altLang="en-US" sz="28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だけ</a:t>
            </a:r>
            <a:endPar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p:txBody>
      </p:sp>
      <p:sp>
        <p:nvSpPr>
          <p:cNvPr id="25" name="テキスト ボックス 24">
            <a:extLst>
              <a:ext uri="{FF2B5EF4-FFF2-40B4-BE49-F238E27FC236}">
                <a16:creationId xmlns:a16="http://schemas.microsoft.com/office/drawing/2014/main" id="{A272232C-220E-425F-98FF-0E3539AE09A9}"/>
              </a:ext>
            </a:extLst>
          </p:cNvPr>
          <p:cNvSpPr txBox="1"/>
          <p:nvPr/>
        </p:nvSpPr>
        <p:spPr>
          <a:xfrm>
            <a:off x="8820528" y="1932010"/>
            <a:ext cx="3288081" cy="483209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否定する</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脅す</a:t>
            </a:r>
            <a:r>
              <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a:t>
            </a:r>
            <a:r>
              <a:rPr lang="ja-JP" altLang="en-US" sz="4400" b="1" dirty="0">
                <a:solidFill>
                  <a:srgbClr val="ED7D31"/>
                </a:solidFill>
                <a:effectLst>
                  <a:outerShdw blurRad="38100" dist="38100" dir="2700000" algn="tl">
                    <a:srgbClr val="000000">
                      <a:alpha val="43137"/>
                    </a:srgbClr>
                  </a:outerShdw>
                </a:effectLst>
                <a:latin typeface="游ゴシック" panose="020F0502020204030204"/>
                <a:ea typeface="游ゴシック" panose="020B0400000000000000" pitchFamily="50" charset="-128"/>
              </a:rPr>
              <a:t>あお</a:t>
            </a: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る</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押しつける</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強制終了</a:t>
            </a:r>
          </a:p>
        </p:txBody>
      </p:sp>
    </p:spTree>
    <p:extLst>
      <p:ext uri="{BB962C8B-B14F-4D97-AF65-F5344CB8AC3E}">
        <p14:creationId xmlns:p14="http://schemas.microsoft.com/office/powerpoint/2010/main" val="1723649971"/>
      </p:ext>
    </p:extLst>
  </p:cSld>
  <p:clrMapOvr>
    <a:masterClrMapping/>
  </p:clrMapOvr>
  <mc:AlternateContent xmlns:mc="http://schemas.openxmlformats.org/markup-compatibility/2006" xmlns:p14="http://schemas.microsoft.com/office/powerpoint/2010/main">
    <mc:Choice Requires="p14">
      <p:transition spd="slow" p14:dur="2000" advTm="15404"/>
    </mc:Choice>
    <mc:Fallback xmlns="">
      <p:transition spd="slow" advTm="1540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5427AABD-E751-4827-B9F3-01CE48AB5981}"/>
              </a:ext>
            </a:extLst>
          </p:cNvPr>
          <p:cNvSpPr txBox="1"/>
          <p:nvPr/>
        </p:nvSpPr>
        <p:spPr>
          <a:xfrm>
            <a:off x="341391" y="359228"/>
            <a:ext cx="146867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はじめに</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-1</a:t>
            </a:r>
            <a:endPar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CAF3F2ED-7035-4A98-BBDA-D186010C9D62}"/>
              </a:ext>
            </a:extLst>
          </p:cNvPr>
          <p:cNvSpPr txBox="1"/>
          <p:nvPr/>
        </p:nvSpPr>
        <p:spPr>
          <a:xfrm>
            <a:off x="472130" y="979713"/>
            <a:ext cx="10823797" cy="1299266"/>
          </a:xfrm>
          <a:prstGeom prst="rect">
            <a:avLst/>
          </a:prstGeom>
          <a:noFill/>
        </p:spPr>
        <p:txBody>
          <a:bodyPr wrap="none" rtlCol="0">
            <a:spAutoFit/>
          </a:bodyPr>
          <a:lstStyle/>
          <a:p>
            <a:pPr>
              <a:lnSpc>
                <a:spcPct val="150000"/>
              </a:lnSpc>
            </a:pPr>
            <a:r>
              <a:rPr kumimoji="1" lang="ja-JP" altLang="en-US" b="1" dirty="0"/>
              <a:t>このワークショップは、</a:t>
            </a:r>
            <a:r>
              <a:rPr lang="ja-JP" altLang="en-US" b="1" dirty="0"/>
              <a:t>やまぐち</a:t>
            </a:r>
            <a:r>
              <a:rPr kumimoji="1" lang="ja-JP" altLang="en-US" b="1" dirty="0"/>
              <a:t>教育先導研究室</a:t>
            </a:r>
            <a:r>
              <a:rPr kumimoji="1" lang="ja-JP" altLang="en-US" sz="1600" b="1" dirty="0"/>
              <a:t>（</a:t>
            </a:r>
            <a:r>
              <a:rPr kumimoji="1" lang="en-US" altLang="ja-JP" sz="1600" b="1" dirty="0"/>
              <a:t>Yamaguchi Education Leading Laboratory</a:t>
            </a:r>
            <a:r>
              <a:rPr kumimoji="1" lang="ja-JP" altLang="en-US" sz="1600" b="1" dirty="0"/>
              <a:t>／</a:t>
            </a:r>
            <a:r>
              <a:rPr kumimoji="1" lang="en-US" altLang="ja-JP" sz="1600" b="1" dirty="0"/>
              <a:t>YELL</a:t>
            </a:r>
            <a:r>
              <a:rPr kumimoji="1" lang="ja-JP" altLang="en-US" sz="1600" b="1" dirty="0"/>
              <a:t>）</a:t>
            </a:r>
            <a:r>
              <a:rPr kumimoji="1" lang="ja-JP" altLang="en-US" b="1" dirty="0"/>
              <a:t>と</a:t>
            </a:r>
            <a:endParaRPr kumimoji="1" lang="en-US" altLang="ja-JP" b="1" dirty="0"/>
          </a:p>
          <a:p>
            <a:pPr>
              <a:lnSpc>
                <a:spcPct val="150000"/>
              </a:lnSpc>
            </a:pPr>
            <a:r>
              <a:rPr lang="ja-JP" altLang="en-US" b="1" dirty="0"/>
              <a:t>共に「まなびで“きびる”プロジェクト」を推進している、</a:t>
            </a:r>
            <a:endParaRPr lang="en-US" altLang="ja-JP" b="1" dirty="0"/>
          </a:p>
          <a:p>
            <a:pPr>
              <a:lnSpc>
                <a:spcPct val="150000"/>
              </a:lnSpc>
            </a:pPr>
            <a:r>
              <a:rPr lang="ja-JP" altLang="en-US" b="1" dirty="0"/>
              <a:t>株式会社電通　アクティブラーニングこんなのどうだろう研究所が開発しました。</a:t>
            </a:r>
            <a:endParaRPr lang="en-US" altLang="ja-JP" b="1" dirty="0"/>
          </a:p>
        </p:txBody>
      </p:sp>
      <p:pic>
        <p:nvPicPr>
          <p:cNvPr id="6" name="Picture 2">
            <a:extLst>
              <a:ext uri="{FF2B5EF4-FFF2-40B4-BE49-F238E27FC236}">
                <a16:creationId xmlns:a16="http://schemas.microsoft.com/office/drawing/2014/main" id="{3DD8FE1A-3207-41AA-8E90-EA969F97B551}"/>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504472" y="2794810"/>
            <a:ext cx="4153859" cy="3600000"/>
          </a:xfrm>
          <a:prstGeom prst="rect">
            <a:avLst/>
          </a:prstGeom>
          <a:noFill/>
          <a:extLst>
            <a:ext uri="{909E8E84-426E-40DD-AFC4-6F175D3DCCD1}">
              <a14:hiddenFill xmlns:a14="http://schemas.microsoft.com/office/drawing/2010/main">
                <a:solidFill>
                  <a:srgbClr val="FFFFFF"/>
                </a:solidFill>
              </a14:hiddenFill>
            </a:ext>
          </a:extLst>
        </p:spPr>
      </p:pic>
      <p:sp>
        <p:nvSpPr>
          <p:cNvPr id="4" name="吹き出し: 円形 3">
            <a:extLst>
              <a:ext uri="{FF2B5EF4-FFF2-40B4-BE49-F238E27FC236}">
                <a16:creationId xmlns:a16="http://schemas.microsoft.com/office/drawing/2014/main" id="{3DC19FB8-6C22-496C-8254-C908726436C7}"/>
              </a:ext>
            </a:extLst>
          </p:cNvPr>
          <p:cNvSpPr/>
          <p:nvPr/>
        </p:nvSpPr>
        <p:spPr>
          <a:xfrm>
            <a:off x="6260121" y="3050931"/>
            <a:ext cx="4968000" cy="2844000"/>
          </a:xfrm>
          <a:prstGeom prst="wedgeEllipseCallout">
            <a:avLst>
              <a:gd name="adj1" fmla="val -47891"/>
              <a:gd name="adj2" fmla="val 41043"/>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広告づくりの知見を</a:t>
            </a:r>
            <a:endParaRPr kumimoji="1" lang="en-US" altLang="ja-JP" sz="2000" b="1" dirty="0">
              <a:solidFill>
                <a:schemeClr val="tx1"/>
              </a:solidFill>
            </a:endParaRPr>
          </a:p>
          <a:p>
            <a:pPr algn="ctr"/>
            <a:r>
              <a:rPr lang="ja-JP" altLang="en-US" sz="2000" b="1" dirty="0">
                <a:solidFill>
                  <a:schemeClr val="tx1"/>
                </a:solidFill>
              </a:rPr>
              <a:t>教育に活用すべく</a:t>
            </a:r>
            <a:endParaRPr lang="en-US" altLang="ja-JP" sz="2000" b="1" dirty="0">
              <a:solidFill>
                <a:schemeClr val="tx1"/>
              </a:solidFill>
            </a:endParaRPr>
          </a:p>
          <a:p>
            <a:pPr algn="ctr"/>
            <a:r>
              <a:rPr kumimoji="1" lang="ja-JP" altLang="en-US" sz="2000" b="1" dirty="0">
                <a:solidFill>
                  <a:schemeClr val="tx1"/>
                </a:solidFill>
              </a:rPr>
              <a:t>プログラムを開発しています。</a:t>
            </a:r>
          </a:p>
        </p:txBody>
      </p:sp>
    </p:spTree>
    <p:extLst>
      <p:ext uri="{BB962C8B-B14F-4D97-AF65-F5344CB8AC3E}">
        <p14:creationId xmlns:p14="http://schemas.microsoft.com/office/powerpoint/2010/main" val="3547678802"/>
      </p:ext>
    </p:extLst>
  </p:cSld>
  <p:clrMapOvr>
    <a:masterClrMapping/>
  </p:clrMapOvr>
  <mc:AlternateContent xmlns:mc="http://schemas.openxmlformats.org/markup-compatibility/2006" xmlns:p14="http://schemas.microsoft.com/office/powerpoint/2010/main">
    <mc:Choice Requires="p14">
      <p:transition spd="slow" p14:dur="2000" advTm="25180"/>
    </mc:Choice>
    <mc:Fallback xmlns="">
      <p:transition spd="slow" advTm="2518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A36CFB2F-C3B2-408C-BB04-74B6EACD88C6}"/>
              </a:ext>
            </a:extLst>
          </p:cNvPr>
          <p:cNvSpPr txBox="1"/>
          <p:nvPr/>
        </p:nvSpPr>
        <p:spPr>
          <a:xfrm>
            <a:off x="341391" y="359228"/>
            <a:ext cx="45448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ED7D31">
                    <a:lumMod val="75000"/>
                  </a:srgbClr>
                </a:solidFill>
                <a:latin typeface="游ゴシック" panose="020F0502020204030204"/>
                <a:ea typeface="游ゴシック" panose="020B0400000000000000" pitchFamily="50" charset="-128"/>
              </a:rPr>
              <a:t>研究所メンバーが考える</a:t>
            </a:r>
            <a:r>
              <a:rPr kumimoji="1" lang="ja-JP" altLang="en-US" sz="20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アクセル言葉</a:t>
            </a:r>
          </a:p>
        </p:txBody>
      </p:sp>
      <p:pic>
        <p:nvPicPr>
          <p:cNvPr id="36" name="図 35">
            <a:extLst>
              <a:ext uri="{FF2B5EF4-FFF2-40B4-BE49-F238E27FC236}">
                <a16:creationId xmlns:a16="http://schemas.microsoft.com/office/drawing/2014/main" id="{E1A449DA-C12E-4C86-8F51-C5578DF88BBB}"/>
              </a:ext>
            </a:extLst>
          </p:cNvPr>
          <p:cNvPicPr>
            <a:picLocks noChangeAspect="1"/>
          </p:cNvPicPr>
          <p:nvPr/>
        </p:nvPicPr>
        <p:blipFill>
          <a:blip r:embed="rId3"/>
          <a:stretch>
            <a:fillRect/>
          </a:stretch>
        </p:blipFill>
        <p:spPr>
          <a:xfrm>
            <a:off x="11255056" y="2009044"/>
            <a:ext cx="900000" cy="1193022"/>
          </a:xfrm>
          <a:prstGeom prst="rect">
            <a:avLst/>
          </a:prstGeom>
        </p:spPr>
      </p:pic>
      <p:cxnSp>
        <p:nvCxnSpPr>
          <p:cNvPr id="37" name="直線コネクタ 36">
            <a:extLst>
              <a:ext uri="{FF2B5EF4-FFF2-40B4-BE49-F238E27FC236}">
                <a16:creationId xmlns:a16="http://schemas.microsoft.com/office/drawing/2014/main" id="{0F5F138A-4FE8-46B2-B962-56299515D629}"/>
              </a:ext>
            </a:extLst>
          </p:cNvPr>
          <p:cNvCxnSpPr>
            <a:cxnSpLocks/>
          </p:cNvCxnSpPr>
          <p:nvPr/>
        </p:nvCxnSpPr>
        <p:spPr>
          <a:xfrm>
            <a:off x="6096000" y="775133"/>
            <a:ext cx="0" cy="5472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38" name="図 37">
            <a:extLst>
              <a:ext uri="{FF2B5EF4-FFF2-40B4-BE49-F238E27FC236}">
                <a16:creationId xmlns:a16="http://schemas.microsoft.com/office/drawing/2014/main" id="{B2C3379D-D74F-4DBA-9370-8AF45037E6EF}"/>
              </a:ext>
            </a:extLst>
          </p:cNvPr>
          <p:cNvPicPr>
            <a:picLocks noChangeAspect="1"/>
          </p:cNvPicPr>
          <p:nvPr/>
        </p:nvPicPr>
        <p:blipFill>
          <a:blip r:embed="rId4"/>
          <a:stretch>
            <a:fillRect/>
          </a:stretch>
        </p:blipFill>
        <p:spPr>
          <a:xfrm>
            <a:off x="11327056" y="4488455"/>
            <a:ext cx="828000" cy="1097580"/>
          </a:xfrm>
          <a:prstGeom prst="rect">
            <a:avLst/>
          </a:prstGeom>
        </p:spPr>
      </p:pic>
      <p:pic>
        <p:nvPicPr>
          <p:cNvPr id="41" name="図 40">
            <a:extLst>
              <a:ext uri="{FF2B5EF4-FFF2-40B4-BE49-F238E27FC236}">
                <a16:creationId xmlns:a16="http://schemas.microsoft.com/office/drawing/2014/main" id="{D447D5CB-C49A-47C7-A078-105A3DD2BA69}"/>
              </a:ext>
            </a:extLst>
          </p:cNvPr>
          <p:cNvPicPr>
            <a:picLocks noChangeAspect="1"/>
          </p:cNvPicPr>
          <p:nvPr/>
        </p:nvPicPr>
        <p:blipFill>
          <a:blip r:embed="rId5"/>
          <a:stretch>
            <a:fillRect/>
          </a:stretch>
        </p:blipFill>
        <p:spPr>
          <a:xfrm>
            <a:off x="6853313" y="2443774"/>
            <a:ext cx="900000" cy="1251620"/>
          </a:xfrm>
          <a:prstGeom prst="rect">
            <a:avLst/>
          </a:prstGeom>
        </p:spPr>
      </p:pic>
      <p:pic>
        <p:nvPicPr>
          <p:cNvPr id="42" name="図 41">
            <a:extLst>
              <a:ext uri="{FF2B5EF4-FFF2-40B4-BE49-F238E27FC236}">
                <a16:creationId xmlns:a16="http://schemas.microsoft.com/office/drawing/2014/main" id="{B8BCAE0E-F5BC-424E-927C-C04009E60AA1}"/>
              </a:ext>
            </a:extLst>
          </p:cNvPr>
          <p:cNvPicPr>
            <a:picLocks noChangeAspect="1"/>
          </p:cNvPicPr>
          <p:nvPr/>
        </p:nvPicPr>
        <p:blipFill>
          <a:blip r:embed="rId6"/>
          <a:stretch>
            <a:fillRect/>
          </a:stretch>
        </p:blipFill>
        <p:spPr>
          <a:xfrm>
            <a:off x="4491721" y="3786130"/>
            <a:ext cx="900000" cy="1198600"/>
          </a:xfrm>
          <a:prstGeom prst="rect">
            <a:avLst/>
          </a:prstGeom>
        </p:spPr>
      </p:pic>
      <p:pic>
        <p:nvPicPr>
          <p:cNvPr id="43" name="図 42">
            <a:extLst>
              <a:ext uri="{FF2B5EF4-FFF2-40B4-BE49-F238E27FC236}">
                <a16:creationId xmlns:a16="http://schemas.microsoft.com/office/drawing/2014/main" id="{E4C01380-1A0C-4F23-9DE5-765631ECEDC1}"/>
              </a:ext>
            </a:extLst>
          </p:cNvPr>
          <p:cNvPicPr>
            <a:picLocks noChangeAspect="1"/>
          </p:cNvPicPr>
          <p:nvPr/>
        </p:nvPicPr>
        <p:blipFill>
          <a:blip r:embed="rId7"/>
          <a:stretch>
            <a:fillRect/>
          </a:stretch>
        </p:blipFill>
        <p:spPr>
          <a:xfrm>
            <a:off x="3044037" y="5701276"/>
            <a:ext cx="900000" cy="1086072"/>
          </a:xfrm>
          <a:prstGeom prst="rect">
            <a:avLst/>
          </a:prstGeom>
        </p:spPr>
      </p:pic>
      <p:pic>
        <p:nvPicPr>
          <p:cNvPr id="44" name="図 43">
            <a:extLst>
              <a:ext uri="{FF2B5EF4-FFF2-40B4-BE49-F238E27FC236}">
                <a16:creationId xmlns:a16="http://schemas.microsoft.com/office/drawing/2014/main" id="{92E69A0E-644C-4E3F-8B80-12513DA8FA66}"/>
              </a:ext>
            </a:extLst>
          </p:cNvPr>
          <p:cNvPicPr>
            <a:picLocks noChangeAspect="1"/>
          </p:cNvPicPr>
          <p:nvPr/>
        </p:nvPicPr>
        <p:blipFill>
          <a:blip r:embed="rId8"/>
          <a:stretch>
            <a:fillRect/>
          </a:stretch>
        </p:blipFill>
        <p:spPr>
          <a:xfrm>
            <a:off x="11327056" y="5702151"/>
            <a:ext cx="828000" cy="1101436"/>
          </a:xfrm>
          <a:prstGeom prst="rect">
            <a:avLst/>
          </a:prstGeom>
        </p:spPr>
      </p:pic>
      <p:pic>
        <p:nvPicPr>
          <p:cNvPr id="45" name="図 44">
            <a:extLst>
              <a:ext uri="{FF2B5EF4-FFF2-40B4-BE49-F238E27FC236}">
                <a16:creationId xmlns:a16="http://schemas.microsoft.com/office/drawing/2014/main" id="{13828BC4-983F-44D2-B488-B1B5CD3D61FD}"/>
              </a:ext>
            </a:extLst>
          </p:cNvPr>
          <p:cNvPicPr>
            <a:picLocks noChangeAspect="1"/>
          </p:cNvPicPr>
          <p:nvPr/>
        </p:nvPicPr>
        <p:blipFill>
          <a:blip r:embed="rId9"/>
          <a:stretch>
            <a:fillRect/>
          </a:stretch>
        </p:blipFill>
        <p:spPr>
          <a:xfrm>
            <a:off x="3044037" y="3102750"/>
            <a:ext cx="900000" cy="1193022"/>
          </a:xfrm>
          <a:prstGeom prst="rect">
            <a:avLst/>
          </a:prstGeom>
        </p:spPr>
      </p:pic>
      <p:pic>
        <p:nvPicPr>
          <p:cNvPr id="46" name="図 45">
            <a:extLst>
              <a:ext uri="{FF2B5EF4-FFF2-40B4-BE49-F238E27FC236}">
                <a16:creationId xmlns:a16="http://schemas.microsoft.com/office/drawing/2014/main" id="{2AD018C6-E533-4FF0-AAFC-D2482A8EFD0C}"/>
              </a:ext>
            </a:extLst>
          </p:cNvPr>
          <p:cNvPicPr>
            <a:picLocks noChangeAspect="1"/>
          </p:cNvPicPr>
          <p:nvPr/>
        </p:nvPicPr>
        <p:blipFill>
          <a:blip r:embed="rId10"/>
          <a:stretch>
            <a:fillRect/>
          </a:stretch>
        </p:blipFill>
        <p:spPr>
          <a:xfrm>
            <a:off x="3044037" y="4402013"/>
            <a:ext cx="900000" cy="1193022"/>
          </a:xfrm>
          <a:prstGeom prst="rect">
            <a:avLst/>
          </a:prstGeom>
        </p:spPr>
      </p:pic>
      <p:pic>
        <p:nvPicPr>
          <p:cNvPr id="47" name="図 46">
            <a:extLst>
              <a:ext uri="{FF2B5EF4-FFF2-40B4-BE49-F238E27FC236}">
                <a16:creationId xmlns:a16="http://schemas.microsoft.com/office/drawing/2014/main" id="{97547454-85BE-4D80-BDDC-C5B0417C7E77}"/>
              </a:ext>
            </a:extLst>
          </p:cNvPr>
          <p:cNvPicPr>
            <a:picLocks noChangeAspect="1"/>
          </p:cNvPicPr>
          <p:nvPr/>
        </p:nvPicPr>
        <p:blipFill>
          <a:blip r:embed="rId11"/>
          <a:stretch>
            <a:fillRect/>
          </a:stretch>
        </p:blipFill>
        <p:spPr>
          <a:xfrm>
            <a:off x="11304789" y="3270905"/>
            <a:ext cx="827043" cy="1101436"/>
          </a:xfrm>
          <a:prstGeom prst="rect">
            <a:avLst/>
          </a:prstGeom>
        </p:spPr>
      </p:pic>
      <p:pic>
        <p:nvPicPr>
          <p:cNvPr id="48" name="Picture 2">
            <a:extLst>
              <a:ext uri="{FF2B5EF4-FFF2-40B4-BE49-F238E27FC236}">
                <a16:creationId xmlns:a16="http://schemas.microsoft.com/office/drawing/2014/main" id="{72476B53-12C3-44C8-B3A2-12BC4F13C2A3}"/>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10750383" y="1085675"/>
            <a:ext cx="1009345" cy="648000"/>
          </a:xfrm>
          <a:prstGeom prst="rect">
            <a:avLst/>
          </a:prstGeom>
          <a:noFill/>
          <a:extLst>
            <a:ext uri="{909E8E84-426E-40DD-AFC4-6F175D3DCCD1}">
              <a14:hiddenFill xmlns:a14="http://schemas.microsoft.com/office/drawing/2010/main">
                <a:solidFill>
                  <a:srgbClr val="FFFFFF"/>
                </a:solidFill>
              </a14:hiddenFill>
            </a:ext>
          </a:extLst>
        </p:spPr>
      </p:pic>
      <p:pic>
        <p:nvPicPr>
          <p:cNvPr id="49" name="図 48">
            <a:extLst>
              <a:ext uri="{FF2B5EF4-FFF2-40B4-BE49-F238E27FC236}">
                <a16:creationId xmlns:a16="http://schemas.microsoft.com/office/drawing/2014/main" id="{6F7649E9-8EDD-4AB1-BA9F-5F448B497865}"/>
              </a:ext>
            </a:extLst>
          </p:cNvPr>
          <p:cNvPicPr>
            <a:picLocks noChangeAspect="1"/>
          </p:cNvPicPr>
          <p:nvPr/>
        </p:nvPicPr>
        <p:blipFill>
          <a:blip r:embed="rId13"/>
          <a:stretch>
            <a:fillRect/>
          </a:stretch>
        </p:blipFill>
        <p:spPr>
          <a:xfrm>
            <a:off x="318814" y="1056677"/>
            <a:ext cx="812259" cy="648000"/>
          </a:xfrm>
          <a:prstGeom prst="rect">
            <a:avLst/>
          </a:prstGeom>
        </p:spPr>
      </p:pic>
      <p:cxnSp>
        <p:nvCxnSpPr>
          <p:cNvPr id="50" name="直線矢印コネクタ 49">
            <a:extLst>
              <a:ext uri="{FF2B5EF4-FFF2-40B4-BE49-F238E27FC236}">
                <a16:creationId xmlns:a16="http://schemas.microsoft.com/office/drawing/2014/main" id="{49C4B079-47DF-491B-83FA-BC501E48D1D0}"/>
              </a:ext>
            </a:extLst>
          </p:cNvPr>
          <p:cNvCxnSpPr/>
          <p:nvPr/>
        </p:nvCxnSpPr>
        <p:spPr>
          <a:xfrm flipV="1">
            <a:off x="-36880" y="1810605"/>
            <a:ext cx="12204000" cy="0"/>
          </a:xfrm>
          <a:prstGeom prst="straightConnector1">
            <a:avLst/>
          </a:prstGeom>
          <a:ln w="95250">
            <a:gradFill flip="none" rotWithShape="1">
              <a:gsLst>
                <a:gs pos="50000">
                  <a:schemeClr val="bg1"/>
                </a:gs>
                <a:gs pos="0">
                  <a:srgbClr val="0070C0"/>
                </a:gs>
                <a:gs pos="100000">
                  <a:srgbClr val="FF0000"/>
                </a:gs>
              </a:gsLst>
              <a:lin ang="0" scaled="1"/>
              <a:tileRect/>
            </a:gra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2BA4E931-D29D-489E-87D1-60F67102D13B}"/>
              </a:ext>
            </a:extLst>
          </p:cNvPr>
          <p:cNvSpPr txBox="1"/>
          <p:nvPr/>
        </p:nvSpPr>
        <p:spPr>
          <a:xfrm>
            <a:off x="318814" y="714551"/>
            <a:ext cx="182614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アクセル</a:t>
            </a:r>
          </a:p>
        </p:txBody>
      </p:sp>
      <p:sp>
        <p:nvSpPr>
          <p:cNvPr id="52" name="テキスト ボックス 51">
            <a:extLst>
              <a:ext uri="{FF2B5EF4-FFF2-40B4-BE49-F238E27FC236}">
                <a16:creationId xmlns:a16="http://schemas.microsoft.com/office/drawing/2014/main" id="{065C4A36-A1A7-4FF5-8F67-7774F1D2E1E3}"/>
              </a:ext>
            </a:extLst>
          </p:cNvPr>
          <p:cNvSpPr txBox="1"/>
          <p:nvPr/>
        </p:nvSpPr>
        <p:spPr>
          <a:xfrm>
            <a:off x="10047044" y="708786"/>
            <a:ext cx="182614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ブレーキ</a:t>
            </a:r>
          </a:p>
        </p:txBody>
      </p:sp>
      <p:sp>
        <p:nvSpPr>
          <p:cNvPr id="53" name="正方形/長方形 52">
            <a:extLst>
              <a:ext uri="{FF2B5EF4-FFF2-40B4-BE49-F238E27FC236}">
                <a16:creationId xmlns:a16="http://schemas.microsoft.com/office/drawing/2014/main" id="{96CA80F2-3946-4C23-9307-5B8C37D06AC9}"/>
              </a:ext>
            </a:extLst>
          </p:cNvPr>
          <p:cNvSpPr/>
          <p:nvPr/>
        </p:nvSpPr>
        <p:spPr>
          <a:xfrm>
            <a:off x="143120" y="1932009"/>
            <a:ext cx="12024000" cy="4896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テキスト ボックス 53">
            <a:extLst>
              <a:ext uri="{FF2B5EF4-FFF2-40B4-BE49-F238E27FC236}">
                <a16:creationId xmlns:a16="http://schemas.microsoft.com/office/drawing/2014/main" id="{339CA4C0-6795-4B23-8CFE-E2B47676F214}"/>
              </a:ext>
            </a:extLst>
          </p:cNvPr>
          <p:cNvSpPr txBox="1"/>
          <p:nvPr/>
        </p:nvSpPr>
        <p:spPr>
          <a:xfrm>
            <a:off x="835617" y="1932010"/>
            <a:ext cx="187743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認める</a:t>
            </a:r>
          </a:p>
        </p:txBody>
      </p:sp>
      <p:sp>
        <p:nvSpPr>
          <p:cNvPr id="55" name="テキスト ボックス 54">
            <a:extLst>
              <a:ext uri="{FF2B5EF4-FFF2-40B4-BE49-F238E27FC236}">
                <a16:creationId xmlns:a16="http://schemas.microsoft.com/office/drawing/2014/main" id="{3ABA4C0E-4B97-4FAA-9AA0-741663A62012}"/>
              </a:ext>
            </a:extLst>
          </p:cNvPr>
          <p:cNvSpPr txBox="1"/>
          <p:nvPr/>
        </p:nvSpPr>
        <p:spPr>
          <a:xfrm>
            <a:off x="1476819" y="2864153"/>
            <a:ext cx="59503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a:t>
            </a:r>
          </a:p>
        </p:txBody>
      </p:sp>
      <p:sp>
        <p:nvSpPr>
          <p:cNvPr id="56" name="テキスト ボックス 55">
            <a:extLst>
              <a:ext uri="{FF2B5EF4-FFF2-40B4-BE49-F238E27FC236}">
                <a16:creationId xmlns:a16="http://schemas.microsoft.com/office/drawing/2014/main" id="{B5F27FD8-0262-4FB5-87C0-CEA656A8213B}"/>
              </a:ext>
            </a:extLst>
          </p:cNvPr>
          <p:cNvSpPr txBox="1"/>
          <p:nvPr/>
        </p:nvSpPr>
        <p:spPr>
          <a:xfrm>
            <a:off x="143120" y="3576149"/>
            <a:ext cx="2954655" cy="30469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・根拠を掘り下げる</a:t>
            </a: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・経緯（プロセス）</a:t>
            </a: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　をしっかり聞く</a:t>
            </a: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・視点転換を示す</a:t>
            </a: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p:txBody>
      </p:sp>
      <p:sp>
        <p:nvSpPr>
          <p:cNvPr id="57" name="テキスト ボックス 56">
            <a:extLst>
              <a:ext uri="{FF2B5EF4-FFF2-40B4-BE49-F238E27FC236}">
                <a16:creationId xmlns:a16="http://schemas.microsoft.com/office/drawing/2014/main" id="{9C14BD7A-1D82-4D96-ACF2-F15C54922430}"/>
              </a:ext>
            </a:extLst>
          </p:cNvPr>
          <p:cNvSpPr txBox="1"/>
          <p:nvPr/>
        </p:nvSpPr>
        <p:spPr>
          <a:xfrm>
            <a:off x="4531982" y="1932010"/>
            <a:ext cx="3159839" cy="3477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認める</a:t>
            </a:r>
            <a:r>
              <a:rPr kumimoji="1" lang="ja-JP" altLang="en-US" sz="28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だけ</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400" b="1" dirty="0">
                <a:solidFill>
                  <a:srgbClr val="ED7D31"/>
                </a:solidFill>
                <a:effectLst>
                  <a:outerShdw blurRad="38100" dist="38100" dir="2700000" algn="tl">
                    <a:srgbClr val="000000">
                      <a:alpha val="43137"/>
                    </a:srgbClr>
                  </a:outerShdw>
                </a:effectLst>
                <a:latin typeface="游ゴシック" panose="020F0502020204030204"/>
                <a:ea typeface="游ゴシック" panose="020B0400000000000000" pitchFamily="50" charset="-128"/>
              </a:rPr>
              <a:t>たずねる</a:t>
            </a:r>
            <a:r>
              <a:rPr kumimoji="1" lang="ja-JP" altLang="en-US" sz="28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だけ</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促す</a:t>
            </a:r>
            <a:r>
              <a:rPr kumimoji="1" lang="ja-JP" altLang="en-US" sz="28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だけ</a:t>
            </a:r>
            <a:endPar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p:txBody>
      </p:sp>
      <p:sp>
        <p:nvSpPr>
          <p:cNvPr id="58" name="テキスト ボックス 57">
            <a:extLst>
              <a:ext uri="{FF2B5EF4-FFF2-40B4-BE49-F238E27FC236}">
                <a16:creationId xmlns:a16="http://schemas.microsoft.com/office/drawing/2014/main" id="{0C897E79-1043-4BA4-8AFE-BF333EFE339F}"/>
              </a:ext>
            </a:extLst>
          </p:cNvPr>
          <p:cNvSpPr txBox="1"/>
          <p:nvPr/>
        </p:nvSpPr>
        <p:spPr>
          <a:xfrm>
            <a:off x="8820528" y="1932010"/>
            <a:ext cx="3288081" cy="483209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否定する</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脅す</a:t>
            </a:r>
            <a:r>
              <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a:t>
            </a:r>
            <a:r>
              <a:rPr lang="ja-JP" altLang="en-US" sz="4400" b="1" dirty="0">
                <a:solidFill>
                  <a:srgbClr val="ED7D31"/>
                </a:solidFill>
                <a:effectLst>
                  <a:outerShdw blurRad="38100" dist="38100" dir="2700000" algn="tl">
                    <a:srgbClr val="000000">
                      <a:alpha val="43137"/>
                    </a:srgbClr>
                  </a:outerShdw>
                </a:effectLst>
                <a:latin typeface="游ゴシック" panose="020F0502020204030204"/>
                <a:ea typeface="游ゴシック" panose="020B0400000000000000" pitchFamily="50" charset="-128"/>
              </a:rPr>
              <a:t>あお</a:t>
            </a: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る</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押しつける</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強制終了</a:t>
            </a:r>
          </a:p>
        </p:txBody>
      </p:sp>
      <p:sp>
        <p:nvSpPr>
          <p:cNvPr id="8" name="四角形: 角を丸くする 7">
            <a:extLst>
              <a:ext uri="{FF2B5EF4-FFF2-40B4-BE49-F238E27FC236}">
                <a16:creationId xmlns:a16="http://schemas.microsoft.com/office/drawing/2014/main" id="{5744E2F3-AAC3-4200-B0C5-EE508968627C}"/>
              </a:ext>
            </a:extLst>
          </p:cNvPr>
          <p:cNvSpPr/>
          <p:nvPr/>
        </p:nvSpPr>
        <p:spPr>
          <a:xfrm>
            <a:off x="143120" y="1887536"/>
            <a:ext cx="3744000" cy="48600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00752925"/>
      </p:ext>
    </p:extLst>
  </p:cSld>
  <p:clrMapOvr>
    <a:masterClrMapping/>
  </p:clrMapOvr>
  <mc:AlternateContent xmlns:mc="http://schemas.openxmlformats.org/markup-compatibility/2006" xmlns:p14="http://schemas.microsoft.com/office/powerpoint/2010/main">
    <mc:Choice Requires="p14">
      <p:transition spd="slow" p14:dur="2000" advTm="21563"/>
    </mc:Choice>
    <mc:Fallback xmlns="">
      <p:transition spd="slow" advTm="2156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A36CFB2F-C3B2-408C-BB04-74B6EACD88C6}"/>
              </a:ext>
            </a:extLst>
          </p:cNvPr>
          <p:cNvSpPr txBox="1"/>
          <p:nvPr/>
        </p:nvSpPr>
        <p:spPr>
          <a:xfrm>
            <a:off x="341391" y="359228"/>
            <a:ext cx="45448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ED7D31">
                    <a:lumMod val="75000"/>
                  </a:srgbClr>
                </a:solidFill>
                <a:latin typeface="游ゴシック" panose="020F0502020204030204"/>
                <a:ea typeface="游ゴシック" panose="020B0400000000000000" pitchFamily="50" charset="-128"/>
              </a:rPr>
              <a:t>研究所メンバーが考える</a:t>
            </a:r>
            <a:r>
              <a:rPr kumimoji="1" lang="ja-JP" altLang="en-US" sz="20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中間的な言葉</a:t>
            </a:r>
          </a:p>
        </p:txBody>
      </p:sp>
      <p:pic>
        <p:nvPicPr>
          <p:cNvPr id="37" name="図 36">
            <a:extLst>
              <a:ext uri="{FF2B5EF4-FFF2-40B4-BE49-F238E27FC236}">
                <a16:creationId xmlns:a16="http://schemas.microsoft.com/office/drawing/2014/main" id="{F35C0C72-B5F4-407F-91D7-E631206AD02E}"/>
              </a:ext>
            </a:extLst>
          </p:cNvPr>
          <p:cNvPicPr>
            <a:picLocks noChangeAspect="1"/>
          </p:cNvPicPr>
          <p:nvPr/>
        </p:nvPicPr>
        <p:blipFill>
          <a:blip r:embed="rId3"/>
          <a:stretch>
            <a:fillRect/>
          </a:stretch>
        </p:blipFill>
        <p:spPr>
          <a:xfrm>
            <a:off x="11255056" y="2009044"/>
            <a:ext cx="900000" cy="1193022"/>
          </a:xfrm>
          <a:prstGeom prst="rect">
            <a:avLst/>
          </a:prstGeom>
        </p:spPr>
      </p:pic>
      <p:cxnSp>
        <p:nvCxnSpPr>
          <p:cNvPr id="38" name="直線コネクタ 37">
            <a:extLst>
              <a:ext uri="{FF2B5EF4-FFF2-40B4-BE49-F238E27FC236}">
                <a16:creationId xmlns:a16="http://schemas.microsoft.com/office/drawing/2014/main" id="{DC7CDB7A-1999-4935-A6BA-1D5E4ED09B69}"/>
              </a:ext>
            </a:extLst>
          </p:cNvPr>
          <p:cNvCxnSpPr>
            <a:cxnSpLocks/>
          </p:cNvCxnSpPr>
          <p:nvPr/>
        </p:nvCxnSpPr>
        <p:spPr>
          <a:xfrm>
            <a:off x="6096000" y="775133"/>
            <a:ext cx="0" cy="5472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1" name="図 40">
            <a:extLst>
              <a:ext uri="{FF2B5EF4-FFF2-40B4-BE49-F238E27FC236}">
                <a16:creationId xmlns:a16="http://schemas.microsoft.com/office/drawing/2014/main" id="{640B9DA3-772D-4EBB-ACF2-EB3781439F33}"/>
              </a:ext>
            </a:extLst>
          </p:cNvPr>
          <p:cNvPicPr>
            <a:picLocks noChangeAspect="1"/>
          </p:cNvPicPr>
          <p:nvPr/>
        </p:nvPicPr>
        <p:blipFill>
          <a:blip r:embed="rId4"/>
          <a:stretch>
            <a:fillRect/>
          </a:stretch>
        </p:blipFill>
        <p:spPr>
          <a:xfrm>
            <a:off x="11327056" y="4488455"/>
            <a:ext cx="828000" cy="1097580"/>
          </a:xfrm>
          <a:prstGeom prst="rect">
            <a:avLst/>
          </a:prstGeom>
        </p:spPr>
      </p:pic>
      <p:pic>
        <p:nvPicPr>
          <p:cNvPr id="42" name="図 41">
            <a:extLst>
              <a:ext uri="{FF2B5EF4-FFF2-40B4-BE49-F238E27FC236}">
                <a16:creationId xmlns:a16="http://schemas.microsoft.com/office/drawing/2014/main" id="{570EA92B-218F-4120-84AA-92B85ED03451}"/>
              </a:ext>
            </a:extLst>
          </p:cNvPr>
          <p:cNvPicPr>
            <a:picLocks noChangeAspect="1"/>
          </p:cNvPicPr>
          <p:nvPr/>
        </p:nvPicPr>
        <p:blipFill>
          <a:blip r:embed="rId5"/>
          <a:stretch>
            <a:fillRect/>
          </a:stretch>
        </p:blipFill>
        <p:spPr>
          <a:xfrm>
            <a:off x="6853313" y="2443774"/>
            <a:ext cx="900000" cy="1251620"/>
          </a:xfrm>
          <a:prstGeom prst="rect">
            <a:avLst/>
          </a:prstGeom>
        </p:spPr>
      </p:pic>
      <p:pic>
        <p:nvPicPr>
          <p:cNvPr id="43" name="図 42">
            <a:extLst>
              <a:ext uri="{FF2B5EF4-FFF2-40B4-BE49-F238E27FC236}">
                <a16:creationId xmlns:a16="http://schemas.microsoft.com/office/drawing/2014/main" id="{4CFF207F-A2B6-4014-B577-8E9E61237F4E}"/>
              </a:ext>
            </a:extLst>
          </p:cNvPr>
          <p:cNvPicPr>
            <a:picLocks noChangeAspect="1"/>
          </p:cNvPicPr>
          <p:nvPr/>
        </p:nvPicPr>
        <p:blipFill>
          <a:blip r:embed="rId6"/>
          <a:stretch>
            <a:fillRect/>
          </a:stretch>
        </p:blipFill>
        <p:spPr>
          <a:xfrm>
            <a:off x="4491721" y="3786130"/>
            <a:ext cx="900000" cy="1198600"/>
          </a:xfrm>
          <a:prstGeom prst="rect">
            <a:avLst/>
          </a:prstGeom>
        </p:spPr>
      </p:pic>
      <p:pic>
        <p:nvPicPr>
          <p:cNvPr id="44" name="図 43">
            <a:extLst>
              <a:ext uri="{FF2B5EF4-FFF2-40B4-BE49-F238E27FC236}">
                <a16:creationId xmlns:a16="http://schemas.microsoft.com/office/drawing/2014/main" id="{1BD646DA-B71B-41AF-A112-8A9EF3C7255F}"/>
              </a:ext>
            </a:extLst>
          </p:cNvPr>
          <p:cNvPicPr>
            <a:picLocks noChangeAspect="1"/>
          </p:cNvPicPr>
          <p:nvPr/>
        </p:nvPicPr>
        <p:blipFill>
          <a:blip r:embed="rId7"/>
          <a:stretch>
            <a:fillRect/>
          </a:stretch>
        </p:blipFill>
        <p:spPr>
          <a:xfrm>
            <a:off x="3044037" y="5701276"/>
            <a:ext cx="900000" cy="1086072"/>
          </a:xfrm>
          <a:prstGeom prst="rect">
            <a:avLst/>
          </a:prstGeom>
        </p:spPr>
      </p:pic>
      <p:pic>
        <p:nvPicPr>
          <p:cNvPr id="45" name="図 44">
            <a:extLst>
              <a:ext uri="{FF2B5EF4-FFF2-40B4-BE49-F238E27FC236}">
                <a16:creationId xmlns:a16="http://schemas.microsoft.com/office/drawing/2014/main" id="{08B1BB15-919E-4B64-9552-1F8B09E9842E}"/>
              </a:ext>
            </a:extLst>
          </p:cNvPr>
          <p:cNvPicPr>
            <a:picLocks noChangeAspect="1"/>
          </p:cNvPicPr>
          <p:nvPr/>
        </p:nvPicPr>
        <p:blipFill>
          <a:blip r:embed="rId8"/>
          <a:stretch>
            <a:fillRect/>
          </a:stretch>
        </p:blipFill>
        <p:spPr>
          <a:xfrm>
            <a:off x="11327056" y="5702151"/>
            <a:ext cx="828000" cy="1101436"/>
          </a:xfrm>
          <a:prstGeom prst="rect">
            <a:avLst/>
          </a:prstGeom>
        </p:spPr>
      </p:pic>
      <p:pic>
        <p:nvPicPr>
          <p:cNvPr id="46" name="図 45">
            <a:extLst>
              <a:ext uri="{FF2B5EF4-FFF2-40B4-BE49-F238E27FC236}">
                <a16:creationId xmlns:a16="http://schemas.microsoft.com/office/drawing/2014/main" id="{374E635B-E1B4-4444-837E-A210207F632E}"/>
              </a:ext>
            </a:extLst>
          </p:cNvPr>
          <p:cNvPicPr>
            <a:picLocks noChangeAspect="1"/>
          </p:cNvPicPr>
          <p:nvPr/>
        </p:nvPicPr>
        <p:blipFill>
          <a:blip r:embed="rId9"/>
          <a:stretch>
            <a:fillRect/>
          </a:stretch>
        </p:blipFill>
        <p:spPr>
          <a:xfrm>
            <a:off x="3044037" y="3102750"/>
            <a:ext cx="900000" cy="1193022"/>
          </a:xfrm>
          <a:prstGeom prst="rect">
            <a:avLst/>
          </a:prstGeom>
        </p:spPr>
      </p:pic>
      <p:pic>
        <p:nvPicPr>
          <p:cNvPr id="47" name="図 46">
            <a:extLst>
              <a:ext uri="{FF2B5EF4-FFF2-40B4-BE49-F238E27FC236}">
                <a16:creationId xmlns:a16="http://schemas.microsoft.com/office/drawing/2014/main" id="{D303FB2A-6001-4248-8A3D-A53237BB4828}"/>
              </a:ext>
            </a:extLst>
          </p:cNvPr>
          <p:cNvPicPr>
            <a:picLocks noChangeAspect="1"/>
          </p:cNvPicPr>
          <p:nvPr/>
        </p:nvPicPr>
        <p:blipFill>
          <a:blip r:embed="rId10"/>
          <a:stretch>
            <a:fillRect/>
          </a:stretch>
        </p:blipFill>
        <p:spPr>
          <a:xfrm>
            <a:off x="3044037" y="4402013"/>
            <a:ext cx="900000" cy="1193022"/>
          </a:xfrm>
          <a:prstGeom prst="rect">
            <a:avLst/>
          </a:prstGeom>
        </p:spPr>
      </p:pic>
      <p:pic>
        <p:nvPicPr>
          <p:cNvPr id="48" name="図 47">
            <a:extLst>
              <a:ext uri="{FF2B5EF4-FFF2-40B4-BE49-F238E27FC236}">
                <a16:creationId xmlns:a16="http://schemas.microsoft.com/office/drawing/2014/main" id="{1E603469-FCB1-4BA8-83C4-817BA707A5B0}"/>
              </a:ext>
            </a:extLst>
          </p:cNvPr>
          <p:cNvPicPr>
            <a:picLocks noChangeAspect="1"/>
          </p:cNvPicPr>
          <p:nvPr/>
        </p:nvPicPr>
        <p:blipFill>
          <a:blip r:embed="rId11"/>
          <a:stretch>
            <a:fillRect/>
          </a:stretch>
        </p:blipFill>
        <p:spPr>
          <a:xfrm>
            <a:off x="11304789" y="3270905"/>
            <a:ext cx="827043" cy="1101436"/>
          </a:xfrm>
          <a:prstGeom prst="rect">
            <a:avLst/>
          </a:prstGeom>
        </p:spPr>
      </p:pic>
      <p:pic>
        <p:nvPicPr>
          <p:cNvPr id="49" name="Picture 2">
            <a:extLst>
              <a:ext uri="{FF2B5EF4-FFF2-40B4-BE49-F238E27FC236}">
                <a16:creationId xmlns:a16="http://schemas.microsoft.com/office/drawing/2014/main" id="{73C28920-85FE-440B-AAC9-BF7DA7B9F93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10750383" y="1085675"/>
            <a:ext cx="1009345" cy="648000"/>
          </a:xfrm>
          <a:prstGeom prst="rect">
            <a:avLst/>
          </a:prstGeom>
          <a:noFill/>
          <a:extLst>
            <a:ext uri="{909E8E84-426E-40DD-AFC4-6F175D3DCCD1}">
              <a14:hiddenFill xmlns:a14="http://schemas.microsoft.com/office/drawing/2010/main">
                <a:solidFill>
                  <a:srgbClr val="FFFFFF"/>
                </a:solidFill>
              </a14:hiddenFill>
            </a:ext>
          </a:extLst>
        </p:spPr>
      </p:pic>
      <p:pic>
        <p:nvPicPr>
          <p:cNvPr id="50" name="図 49">
            <a:extLst>
              <a:ext uri="{FF2B5EF4-FFF2-40B4-BE49-F238E27FC236}">
                <a16:creationId xmlns:a16="http://schemas.microsoft.com/office/drawing/2014/main" id="{3D6E4DFA-8C65-4E91-98FB-7FA96CDCA44F}"/>
              </a:ext>
            </a:extLst>
          </p:cNvPr>
          <p:cNvPicPr>
            <a:picLocks noChangeAspect="1"/>
          </p:cNvPicPr>
          <p:nvPr/>
        </p:nvPicPr>
        <p:blipFill>
          <a:blip r:embed="rId13"/>
          <a:stretch>
            <a:fillRect/>
          </a:stretch>
        </p:blipFill>
        <p:spPr>
          <a:xfrm>
            <a:off x="318814" y="1056677"/>
            <a:ext cx="812259" cy="648000"/>
          </a:xfrm>
          <a:prstGeom prst="rect">
            <a:avLst/>
          </a:prstGeom>
        </p:spPr>
      </p:pic>
      <p:cxnSp>
        <p:nvCxnSpPr>
          <p:cNvPr id="51" name="直線矢印コネクタ 50">
            <a:extLst>
              <a:ext uri="{FF2B5EF4-FFF2-40B4-BE49-F238E27FC236}">
                <a16:creationId xmlns:a16="http://schemas.microsoft.com/office/drawing/2014/main" id="{33BA91BE-14E9-4360-82C0-61071B74B52A}"/>
              </a:ext>
            </a:extLst>
          </p:cNvPr>
          <p:cNvCxnSpPr/>
          <p:nvPr/>
        </p:nvCxnSpPr>
        <p:spPr>
          <a:xfrm flipV="1">
            <a:off x="-36880" y="1810605"/>
            <a:ext cx="12204000" cy="0"/>
          </a:xfrm>
          <a:prstGeom prst="straightConnector1">
            <a:avLst/>
          </a:prstGeom>
          <a:ln w="95250">
            <a:gradFill flip="none" rotWithShape="1">
              <a:gsLst>
                <a:gs pos="50000">
                  <a:schemeClr val="bg1"/>
                </a:gs>
                <a:gs pos="0">
                  <a:srgbClr val="0070C0"/>
                </a:gs>
                <a:gs pos="100000">
                  <a:srgbClr val="FF0000"/>
                </a:gs>
              </a:gsLst>
              <a:lin ang="0" scaled="1"/>
              <a:tileRect/>
            </a:gra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B8A52B45-EC6D-4176-80FA-1C1462BBF4F4}"/>
              </a:ext>
            </a:extLst>
          </p:cNvPr>
          <p:cNvSpPr txBox="1"/>
          <p:nvPr/>
        </p:nvSpPr>
        <p:spPr>
          <a:xfrm>
            <a:off x="318814" y="714551"/>
            <a:ext cx="182614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アクセル</a:t>
            </a:r>
          </a:p>
        </p:txBody>
      </p:sp>
      <p:sp>
        <p:nvSpPr>
          <p:cNvPr id="53" name="テキスト ボックス 52">
            <a:extLst>
              <a:ext uri="{FF2B5EF4-FFF2-40B4-BE49-F238E27FC236}">
                <a16:creationId xmlns:a16="http://schemas.microsoft.com/office/drawing/2014/main" id="{140B37B9-E2AB-4D30-9C0B-7F19E3ED1ABA}"/>
              </a:ext>
            </a:extLst>
          </p:cNvPr>
          <p:cNvSpPr txBox="1"/>
          <p:nvPr/>
        </p:nvSpPr>
        <p:spPr>
          <a:xfrm>
            <a:off x="10047044" y="708786"/>
            <a:ext cx="182614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ブレーキ</a:t>
            </a:r>
          </a:p>
        </p:txBody>
      </p:sp>
      <p:sp>
        <p:nvSpPr>
          <p:cNvPr id="54" name="正方形/長方形 53">
            <a:extLst>
              <a:ext uri="{FF2B5EF4-FFF2-40B4-BE49-F238E27FC236}">
                <a16:creationId xmlns:a16="http://schemas.microsoft.com/office/drawing/2014/main" id="{B5D8CA6D-295E-4606-A533-E4089EE1BA27}"/>
              </a:ext>
            </a:extLst>
          </p:cNvPr>
          <p:cNvSpPr/>
          <p:nvPr/>
        </p:nvSpPr>
        <p:spPr>
          <a:xfrm>
            <a:off x="143120" y="1932009"/>
            <a:ext cx="12024000" cy="4896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ACE6649E-F680-4DAB-9D9F-776B26F7463B}"/>
              </a:ext>
            </a:extLst>
          </p:cNvPr>
          <p:cNvSpPr txBox="1"/>
          <p:nvPr/>
        </p:nvSpPr>
        <p:spPr>
          <a:xfrm>
            <a:off x="835617" y="1932010"/>
            <a:ext cx="187743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認める</a:t>
            </a:r>
          </a:p>
        </p:txBody>
      </p:sp>
      <p:sp>
        <p:nvSpPr>
          <p:cNvPr id="56" name="テキスト ボックス 55">
            <a:extLst>
              <a:ext uri="{FF2B5EF4-FFF2-40B4-BE49-F238E27FC236}">
                <a16:creationId xmlns:a16="http://schemas.microsoft.com/office/drawing/2014/main" id="{3BEBB8C3-2367-4E6C-801D-EAB802BC219F}"/>
              </a:ext>
            </a:extLst>
          </p:cNvPr>
          <p:cNvSpPr txBox="1"/>
          <p:nvPr/>
        </p:nvSpPr>
        <p:spPr>
          <a:xfrm>
            <a:off x="1476819" y="2864153"/>
            <a:ext cx="59503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a:t>
            </a:r>
          </a:p>
        </p:txBody>
      </p:sp>
      <p:sp>
        <p:nvSpPr>
          <p:cNvPr id="57" name="テキスト ボックス 56">
            <a:extLst>
              <a:ext uri="{FF2B5EF4-FFF2-40B4-BE49-F238E27FC236}">
                <a16:creationId xmlns:a16="http://schemas.microsoft.com/office/drawing/2014/main" id="{20A32C21-6085-44B9-8B82-7FCB910E3873}"/>
              </a:ext>
            </a:extLst>
          </p:cNvPr>
          <p:cNvSpPr txBox="1"/>
          <p:nvPr/>
        </p:nvSpPr>
        <p:spPr>
          <a:xfrm>
            <a:off x="143120" y="3576149"/>
            <a:ext cx="2954655" cy="30469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・根拠を掘り下げる</a:t>
            </a: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・経緯（プロセス）</a:t>
            </a: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　をしっかり聞く</a:t>
            </a: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・視点転換を示す</a:t>
            </a: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p:txBody>
      </p:sp>
      <p:sp>
        <p:nvSpPr>
          <p:cNvPr id="58" name="テキスト ボックス 57">
            <a:extLst>
              <a:ext uri="{FF2B5EF4-FFF2-40B4-BE49-F238E27FC236}">
                <a16:creationId xmlns:a16="http://schemas.microsoft.com/office/drawing/2014/main" id="{A340DB65-A935-4DCE-A453-E29386E300F2}"/>
              </a:ext>
            </a:extLst>
          </p:cNvPr>
          <p:cNvSpPr txBox="1"/>
          <p:nvPr/>
        </p:nvSpPr>
        <p:spPr>
          <a:xfrm>
            <a:off x="4531982" y="1932010"/>
            <a:ext cx="3159839" cy="3477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認める</a:t>
            </a:r>
            <a:r>
              <a:rPr kumimoji="1" lang="ja-JP" altLang="en-US" sz="28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だけ</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400" b="1" dirty="0">
                <a:solidFill>
                  <a:srgbClr val="ED7D31"/>
                </a:solidFill>
                <a:effectLst>
                  <a:outerShdw blurRad="38100" dist="38100" dir="2700000" algn="tl">
                    <a:srgbClr val="000000">
                      <a:alpha val="43137"/>
                    </a:srgbClr>
                  </a:outerShdw>
                </a:effectLst>
                <a:latin typeface="游ゴシック" panose="020F0502020204030204"/>
                <a:ea typeface="游ゴシック" panose="020B0400000000000000" pitchFamily="50" charset="-128"/>
              </a:rPr>
              <a:t>たずねる</a:t>
            </a:r>
            <a:r>
              <a:rPr kumimoji="1" lang="ja-JP" altLang="en-US" sz="28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だけ</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促す</a:t>
            </a:r>
            <a:r>
              <a:rPr kumimoji="1" lang="ja-JP" altLang="en-US" sz="28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だけ</a:t>
            </a:r>
            <a:endPar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p:txBody>
      </p:sp>
      <p:sp>
        <p:nvSpPr>
          <p:cNvPr id="59" name="テキスト ボックス 58">
            <a:extLst>
              <a:ext uri="{FF2B5EF4-FFF2-40B4-BE49-F238E27FC236}">
                <a16:creationId xmlns:a16="http://schemas.microsoft.com/office/drawing/2014/main" id="{7C69188A-E9C9-4372-889C-8D25030A1D18}"/>
              </a:ext>
            </a:extLst>
          </p:cNvPr>
          <p:cNvSpPr txBox="1"/>
          <p:nvPr/>
        </p:nvSpPr>
        <p:spPr>
          <a:xfrm>
            <a:off x="8820528" y="1932010"/>
            <a:ext cx="3288081" cy="483209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否定する</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脅す</a:t>
            </a:r>
            <a:r>
              <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a:t>
            </a:r>
            <a:r>
              <a:rPr lang="ja-JP" altLang="en-US" sz="4400" b="1" dirty="0">
                <a:solidFill>
                  <a:srgbClr val="ED7D31"/>
                </a:solidFill>
                <a:effectLst>
                  <a:outerShdw blurRad="38100" dist="38100" dir="2700000" algn="tl">
                    <a:srgbClr val="000000">
                      <a:alpha val="43137"/>
                    </a:srgbClr>
                  </a:outerShdw>
                </a:effectLst>
                <a:latin typeface="游ゴシック" panose="020F0502020204030204"/>
                <a:ea typeface="游ゴシック" panose="020B0400000000000000" pitchFamily="50" charset="-128"/>
              </a:rPr>
              <a:t>あお</a:t>
            </a: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る</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押しつける</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強制終了</a:t>
            </a:r>
          </a:p>
        </p:txBody>
      </p:sp>
      <p:sp>
        <p:nvSpPr>
          <p:cNvPr id="60" name="四角形: 角を丸くする 59">
            <a:extLst>
              <a:ext uri="{FF2B5EF4-FFF2-40B4-BE49-F238E27FC236}">
                <a16:creationId xmlns:a16="http://schemas.microsoft.com/office/drawing/2014/main" id="{810C3110-B42A-4EA3-9331-D32ED7BB4DA4}"/>
              </a:ext>
            </a:extLst>
          </p:cNvPr>
          <p:cNvSpPr/>
          <p:nvPr/>
        </p:nvSpPr>
        <p:spPr>
          <a:xfrm>
            <a:off x="4226482" y="1887536"/>
            <a:ext cx="3744000" cy="48600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614607733"/>
      </p:ext>
    </p:extLst>
  </p:cSld>
  <p:clrMapOvr>
    <a:masterClrMapping/>
  </p:clrMapOvr>
  <mc:AlternateContent xmlns:mc="http://schemas.openxmlformats.org/markup-compatibility/2006" xmlns:p14="http://schemas.microsoft.com/office/powerpoint/2010/main">
    <mc:Choice Requires="p14">
      <p:transition spd="slow" p14:dur="2000" advTm="15219"/>
    </mc:Choice>
    <mc:Fallback xmlns="">
      <p:transition spd="slow" advTm="15219"/>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31" name="テキスト ボックス 30">
            <a:extLst>
              <a:ext uri="{FF2B5EF4-FFF2-40B4-BE49-F238E27FC236}">
                <a16:creationId xmlns:a16="http://schemas.microsoft.com/office/drawing/2014/main" id="{A36CFB2F-C3B2-408C-BB04-74B6EACD88C6}"/>
              </a:ext>
            </a:extLst>
          </p:cNvPr>
          <p:cNvSpPr txBox="1"/>
          <p:nvPr/>
        </p:nvSpPr>
        <p:spPr>
          <a:xfrm>
            <a:off x="341391" y="359228"/>
            <a:ext cx="45448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000" b="1" dirty="0">
                <a:solidFill>
                  <a:srgbClr val="ED7D31">
                    <a:lumMod val="75000"/>
                  </a:srgbClr>
                </a:solidFill>
                <a:latin typeface="游ゴシック" panose="020F0502020204030204"/>
                <a:ea typeface="游ゴシック" panose="020B0400000000000000" pitchFamily="50" charset="-128"/>
              </a:rPr>
              <a:t>研究所メンバーが考える</a:t>
            </a:r>
            <a:r>
              <a:rPr kumimoji="1" lang="ja-JP" altLang="en-US" sz="20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ブレーキ言葉</a:t>
            </a:r>
          </a:p>
        </p:txBody>
      </p:sp>
      <p:pic>
        <p:nvPicPr>
          <p:cNvPr id="37" name="図 36">
            <a:extLst>
              <a:ext uri="{FF2B5EF4-FFF2-40B4-BE49-F238E27FC236}">
                <a16:creationId xmlns:a16="http://schemas.microsoft.com/office/drawing/2014/main" id="{19370143-0F85-4831-B9DD-00D82E52D82C}"/>
              </a:ext>
            </a:extLst>
          </p:cNvPr>
          <p:cNvPicPr>
            <a:picLocks noChangeAspect="1"/>
          </p:cNvPicPr>
          <p:nvPr/>
        </p:nvPicPr>
        <p:blipFill>
          <a:blip r:embed="rId3"/>
          <a:stretch>
            <a:fillRect/>
          </a:stretch>
        </p:blipFill>
        <p:spPr>
          <a:xfrm>
            <a:off x="11255056" y="2009044"/>
            <a:ext cx="900000" cy="1193022"/>
          </a:xfrm>
          <a:prstGeom prst="rect">
            <a:avLst/>
          </a:prstGeom>
        </p:spPr>
      </p:pic>
      <p:cxnSp>
        <p:nvCxnSpPr>
          <p:cNvPr id="38" name="直線コネクタ 37">
            <a:extLst>
              <a:ext uri="{FF2B5EF4-FFF2-40B4-BE49-F238E27FC236}">
                <a16:creationId xmlns:a16="http://schemas.microsoft.com/office/drawing/2014/main" id="{64670B59-2139-4921-B2E1-125177C7786D}"/>
              </a:ext>
            </a:extLst>
          </p:cNvPr>
          <p:cNvCxnSpPr>
            <a:cxnSpLocks/>
          </p:cNvCxnSpPr>
          <p:nvPr/>
        </p:nvCxnSpPr>
        <p:spPr>
          <a:xfrm>
            <a:off x="6096000" y="775133"/>
            <a:ext cx="0" cy="547200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1" name="図 40">
            <a:extLst>
              <a:ext uri="{FF2B5EF4-FFF2-40B4-BE49-F238E27FC236}">
                <a16:creationId xmlns:a16="http://schemas.microsoft.com/office/drawing/2014/main" id="{0A546FE1-81C0-4956-8FF3-EE8A37A2E8C7}"/>
              </a:ext>
            </a:extLst>
          </p:cNvPr>
          <p:cNvPicPr>
            <a:picLocks noChangeAspect="1"/>
          </p:cNvPicPr>
          <p:nvPr/>
        </p:nvPicPr>
        <p:blipFill>
          <a:blip r:embed="rId4"/>
          <a:stretch>
            <a:fillRect/>
          </a:stretch>
        </p:blipFill>
        <p:spPr>
          <a:xfrm>
            <a:off x="11327056" y="4488455"/>
            <a:ext cx="828000" cy="1097580"/>
          </a:xfrm>
          <a:prstGeom prst="rect">
            <a:avLst/>
          </a:prstGeom>
        </p:spPr>
      </p:pic>
      <p:pic>
        <p:nvPicPr>
          <p:cNvPr id="42" name="図 41">
            <a:extLst>
              <a:ext uri="{FF2B5EF4-FFF2-40B4-BE49-F238E27FC236}">
                <a16:creationId xmlns:a16="http://schemas.microsoft.com/office/drawing/2014/main" id="{8E3DF325-75CF-48CF-B46C-F06160E25FAC}"/>
              </a:ext>
            </a:extLst>
          </p:cNvPr>
          <p:cNvPicPr>
            <a:picLocks noChangeAspect="1"/>
          </p:cNvPicPr>
          <p:nvPr/>
        </p:nvPicPr>
        <p:blipFill>
          <a:blip r:embed="rId5"/>
          <a:stretch>
            <a:fillRect/>
          </a:stretch>
        </p:blipFill>
        <p:spPr>
          <a:xfrm>
            <a:off x="6853313" y="2443774"/>
            <a:ext cx="900000" cy="1251620"/>
          </a:xfrm>
          <a:prstGeom prst="rect">
            <a:avLst/>
          </a:prstGeom>
        </p:spPr>
      </p:pic>
      <p:pic>
        <p:nvPicPr>
          <p:cNvPr id="43" name="図 42">
            <a:extLst>
              <a:ext uri="{FF2B5EF4-FFF2-40B4-BE49-F238E27FC236}">
                <a16:creationId xmlns:a16="http://schemas.microsoft.com/office/drawing/2014/main" id="{FB92B4F3-88F2-4591-851D-9EF1075F9121}"/>
              </a:ext>
            </a:extLst>
          </p:cNvPr>
          <p:cNvPicPr>
            <a:picLocks noChangeAspect="1"/>
          </p:cNvPicPr>
          <p:nvPr/>
        </p:nvPicPr>
        <p:blipFill>
          <a:blip r:embed="rId6"/>
          <a:stretch>
            <a:fillRect/>
          </a:stretch>
        </p:blipFill>
        <p:spPr>
          <a:xfrm>
            <a:off x="4491721" y="3786130"/>
            <a:ext cx="900000" cy="1198600"/>
          </a:xfrm>
          <a:prstGeom prst="rect">
            <a:avLst/>
          </a:prstGeom>
        </p:spPr>
      </p:pic>
      <p:pic>
        <p:nvPicPr>
          <p:cNvPr id="44" name="図 43">
            <a:extLst>
              <a:ext uri="{FF2B5EF4-FFF2-40B4-BE49-F238E27FC236}">
                <a16:creationId xmlns:a16="http://schemas.microsoft.com/office/drawing/2014/main" id="{83136922-F881-4968-BB92-C5FDBE26B403}"/>
              </a:ext>
            </a:extLst>
          </p:cNvPr>
          <p:cNvPicPr>
            <a:picLocks noChangeAspect="1"/>
          </p:cNvPicPr>
          <p:nvPr/>
        </p:nvPicPr>
        <p:blipFill>
          <a:blip r:embed="rId7"/>
          <a:stretch>
            <a:fillRect/>
          </a:stretch>
        </p:blipFill>
        <p:spPr>
          <a:xfrm>
            <a:off x="3044037" y="5701276"/>
            <a:ext cx="900000" cy="1086072"/>
          </a:xfrm>
          <a:prstGeom prst="rect">
            <a:avLst/>
          </a:prstGeom>
        </p:spPr>
      </p:pic>
      <p:pic>
        <p:nvPicPr>
          <p:cNvPr id="45" name="図 44">
            <a:extLst>
              <a:ext uri="{FF2B5EF4-FFF2-40B4-BE49-F238E27FC236}">
                <a16:creationId xmlns:a16="http://schemas.microsoft.com/office/drawing/2014/main" id="{2921244F-0248-4BEE-A612-72D037662908}"/>
              </a:ext>
            </a:extLst>
          </p:cNvPr>
          <p:cNvPicPr>
            <a:picLocks noChangeAspect="1"/>
          </p:cNvPicPr>
          <p:nvPr/>
        </p:nvPicPr>
        <p:blipFill>
          <a:blip r:embed="rId8"/>
          <a:stretch>
            <a:fillRect/>
          </a:stretch>
        </p:blipFill>
        <p:spPr>
          <a:xfrm>
            <a:off x="11327056" y="5702151"/>
            <a:ext cx="828000" cy="1101436"/>
          </a:xfrm>
          <a:prstGeom prst="rect">
            <a:avLst/>
          </a:prstGeom>
        </p:spPr>
      </p:pic>
      <p:pic>
        <p:nvPicPr>
          <p:cNvPr id="46" name="図 45">
            <a:extLst>
              <a:ext uri="{FF2B5EF4-FFF2-40B4-BE49-F238E27FC236}">
                <a16:creationId xmlns:a16="http://schemas.microsoft.com/office/drawing/2014/main" id="{9AD1631B-4E58-4F35-895A-C01DA11BECBF}"/>
              </a:ext>
            </a:extLst>
          </p:cNvPr>
          <p:cNvPicPr>
            <a:picLocks noChangeAspect="1"/>
          </p:cNvPicPr>
          <p:nvPr/>
        </p:nvPicPr>
        <p:blipFill>
          <a:blip r:embed="rId9"/>
          <a:stretch>
            <a:fillRect/>
          </a:stretch>
        </p:blipFill>
        <p:spPr>
          <a:xfrm>
            <a:off x="3044037" y="3102750"/>
            <a:ext cx="900000" cy="1193022"/>
          </a:xfrm>
          <a:prstGeom prst="rect">
            <a:avLst/>
          </a:prstGeom>
        </p:spPr>
      </p:pic>
      <p:pic>
        <p:nvPicPr>
          <p:cNvPr id="47" name="図 46">
            <a:extLst>
              <a:ext uri="{FF2B5EF4-FFF2-40B4-BE49-F238E27FC236}">
                <a16:creationId xmlns:a16="http://schemas.microsoft.com/office/drawing/2014/main" id="{4CDC458A-7838-491D-95CE-EEBF3F9808E9}"/>
              </a:ext>
            </a:extLst>
          </p:cNvPr>
          <p:cNvPicPr>
            <a:picLocks noChangeAspect="1"/>
          </p:cNvPicPr>
          <p:nvPr/>
        </p:nvPicPr>
        <p:blipFill>
          <a:blip r:embed="rId10"/>
          <a:stretch>
            <a:fillRect/>
          </a:stretch>
        </p:blipFill>
        <p:spPr>
          <a:xfrm>
            <a:off x="3044037" y="4402013"/>
            <a:ext cx="900000" cy="1193022"/>
          </a:xfrm>
          <a:prstGeom prst="rect">
            <a:avLst/>
          </a:prstGeom>
        </p:spPr>
      </p:pic>
      <p:pic>
        <p:nvPicPr>
          <p:cNvPr id="48" name="図 47">
            <a:extLst>
              <a:ext uri="{FF2B5EF4-FFF2-40B4-BE49-F238E27FC236}">
                <a16:creationId xmlns:a16="http://schemas.microsoft.com/office/drawing/2014/main" id="{E6CD199B-8852-433B-A017-C6C72BF8DC5C}"/>
              </a:ext>
            </a:extLst>
          </p:cNvPr>
          <p:cNvPicPr>
            <a:picLocks noChangeAspect="1"/>
          </p:cNvPicPr>
          <p:nvPr/>
        </p:nvPicPr>
        <p:blipFill>
          <a:blip r:embed="rId11"/>
          <a:stretch>
            <a:fillRect/>
          </a:stretch>
        </p:blipFill>
        <p:spPr>
          <a:xfrm>
            <a:off x="11304789" y="3270905"/>
            <a:ext cx="827043" cy="1101436"/>
          </a:xfrm>
          <a:prstGeom prst="rect">
            <a:avLst/>
          </a:prstGeom>
        </p:spPr>
      </p:pic>
      <p:pic>
        <p:nvPicPr>
          <p:cNvPr id="49" name="Picture 2">
            <a:extLst>
              <a:ext uri="{FF2B5EF4-FFF2-40B4-BE49-F238E27FC236}">
                <a16:creationId xmlns:a16="http://schemas.microsoft.com/office/drawing/2014/main" id="{4F3A079E-C201-4C99-9E84-621A83CD16E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flipH="1">
            <a:off x="10750383" y="1085675"/>
            <a:ext cx="1009345" cy="648000"/>
          </a:xfrm>
          <a:prstGeom prst="rect">
            <a:avLst/>
          </a:prstGeom>
          <a:noFill/>
          <a:extLst>
            <a:ext uri="{909E8E84-426E-40DD-AFC4-6F175D3DCCD1}">
              <a14:hiddenFill xmlns:a14="http://schemas.microsoft.com/office/drawing/2010/main">
                <a:solidFill>
                  <a:srgbClr val="FFFFFF"/>
                </a:solidFill>
              </a14:hiddenFill>
            </a:ext>
          </a:extLst>
        </p:spPr>
      </p:pic>
      <p:pic>
        <p:nvPicPr>
          <p:cNvPr id="50" name="図 49">
            <a:extLst>
              <a:ext uri="{FF2B5EF4-FFF2-40B4-BE49-F238E27FC236}">
                <a16:creationId xmlns:a16="http://schemas.microsoft.com/office/drawing/2014/main" id="{1E82A122-777B-4FC1-BC7F-8DFFFC0A72EE}"/>
              </a:ext>
            </a:extLst>
          </p:cNvPr>
          <p:cNvPicPr>
            <a:picLocks noChangeAspect="1"/>
          </p:cNvPicPr>
          <p:nvPr/>
        </p:nvPicPr>
        <p:blipFill>
          <a:blip r:embed="rId13"/>
          <a:stretch>
            <a:fillRect/>
          </a:stretch>
        </p:blipFill>
        <p:spPr>
          <a:xfrm>
            <a:off x="318814" y="1056677"/>
            <a:ext cx="812259" cy="648000"/>
          </a:xfrm>
          <a:prstGeom prst="rect">
            <a:avLst/>
          </a:prstGeom>
        </p:spPr>
      </p:pic>
      <p:cxnSp>
        <p:nvCxnSpPr>
          <p:cNvPr id="51" name="直線矢印コネクタ 50">
            <a:extLst>
              <a:ext uri="{FF2B5EF4-FFF2-40B4-BE49-F238E27FC236}">
                <a16:creationId xmlns:a16="http://schemas.microsoft.com/office/drawing/2014/main" id="{02B24B22-799B-4334-BA0F-78E471112B1F}"/>
              </a:ext>
            </a:extLst>
          </p:cNvPr>
          <p:cNvCxnSpPr/>
          <p:nvPr/>
        </p:nvCxnSpPr>
        <p:spPr>
          <a:xfrm flipV="1">
            <a:off x="-36880" y="1810605"/>
            <a:ext cx="12204000" cy="0"/>
          </a:xfrm>
          <a:prstGeom prst="straightConnector1">
            <a:avLst/>
          </a:prstGeom>
          <a:ln w="95250">
            <a:gradFill flip="none" rotWithShape="1">
              <a:gsLst>
                <a:gs pos="50000">
                  <a:schemeClr val="bg1"/>
                </a:gs>
                <a:gs pos="0">
                  <a:srgbClr val="0070C0"/>
                </a:gs>
                <a:gs pos="100000">
                  <a:srgbClr val="FF0000"/>
                </a:gs>
              </a:gsLst>
              <a:lin ang="0" scaled="1"/>
              <a:tileRect/>
            </a:gra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52" name="テキスト ボックス 51">
            <a:extLst>
              <a:ext uri="{FF2B5EF4-FFF2-40B4-BE49-F238E27FC236}">
                <a16:creationId xmlns:a16="http://schemas.microsoft.com/office/drawing/2014/main" id="{057392DF-60D7-4FEE-9879-BEAFBD163857}"/>
              </a:ext>
            </a:extLst>
          </p:cNvPr>
          <p:cNvSpPr txBox="1"/>
          <p:nvPr/>
        </p:nvSpPr>
        <p:spPr>
          <a:xfrm>
            <a:off x="318814" y="714551"/>
            <a:ext cx="182614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アクセル</a:t>
            </a:r>
          </a:p>
        </p:txBody>
      </p:sp>
      <p:sp>
        <p:nvSpPr>
          <p:cNvPr id="53" name="テキスト ボックス 52">
            <a:extLst>
              <a:ext uri="{FF2B5EF4-FFF2-40B4-BE49-F238E27FC236}">
                <a16:creationId xmlns:a16="http://schemas.microsoft.com/office/drawing/2014/main" id="{1CA2224B-0EE7-4D81-A91B-4CFF5E728AE2}"/>
              </a:ext>
            </a:extLst>
          </p:cNvPr>
          <p:cNvSpPr txBox="1"/>
          <p:nvPr/>
        </p:nvSpPr>
        <p:spPr>
          <a:xfrm>
            <a:off x="10047044" y="708786"/>
            <a:ext cx="1826142"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ブレーキ</a:t>
            </a:r>
          </a:p>
        </p:txBody>
      </p:sp>
      <p:sp>
        <p:nvSpPr>
          <p:cNvPr id="54" name="正方形/長方形 53">
            <a:extLst>
              <a:ext uri="{FF2B5EF4-FFF2-40B4-BE49-F238E27FC236}">
                <a16:creationId xmlns:a16="http://schemas.microsoft.com/office/drawing/2014/main" id="{2DF649AB-1CE9-421C-9FEA-1E29AAAA13BC}"/>
              </a:ext>
            </a:extLst>
          </p:cNvPr>
          <p:cNvSpPr/>
          <p:nvPr/>
        </p:nvSpPr>
        <p:spPr>
          <a:xfrm>
            <a:off x="143120" y="1932009"/>
            <a:ext cx="12024000" cy="4896000"/>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8CC20E03-B330-4793-8D8A-B7418C66A02B}"/>
              </a:ext>
            </a:extLst>
          </p:cNvPr>
          <p:cNvSpPr txBox="1"/>
          <p:nvPr/>
        </p:nvSpPr>
        <p:spPr>
          <a:xfrm>
            <a:off x="835617" y="1932010"/>
            <a:ext cx="1877438" cy="76944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認める</a:t>
            </a:r>
          </a:p>
        </p:txBody>
      </p:sp>
      <p:sp>
        <p:nvSpPr>
          <p:cNvPr id="56" name="テキスト ボックス 55">
            <a:extLst>
              <a:ext uri="{FF2B5EF4-FFF2-40B4-BE49-F238E27FC236}">
                <a16:creationId xmlns:a16="http://schemas.microsoft.com/office/drawing/2014/main" id="{E5C15A1F-EFD5-4179-BA86-DDF8280811EF}"/>
              </a:ext>
            </a:extLst>
          </p:cNvPr>
          <p:cNvSpPr txBox="1"/>
          <p:nvPr/>
        </p:nvSpPr>
        <p:spPr>
          <a:xfrm>
            <a:off x="1476819" y="2864153"/>
            <a:ext cx="595035"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a:t>
            </a:r>
          </a:p>
        </p:txBody>
      </p:sp>
      <p:sp>
        <p:nvSpPr>
          <p:cNvPr id="57" name="テキスト ボックス 56">
            <a:extLst>
              <a:ext uri="{FF2B5EF4-FFF2-40B4-BE49-F238E27FC236}">
                <a16:creationId xmlns:a16="http://schemas.microsoft.com/office/drawing/2014/main" id="{721C4FFC-4AC5-4CE7-A715-BF054FE31811}"/>
              </a:ext>
            </a:extLst>
          </p:cNvPr>
          <p:cNvSpPr txBox="1"/>
          <p:nvPr/>
        </p:nvSpPr>
        <p:spPr>
          <a:xfrm>
            <a:off x="143120" y="3576149"/>
            <a:ext cx="2954655" cy="304698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・根拠を掘り下げる</a:t>
            </a: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・経緯（プロセス）</a:t>
            </a: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　をしっかり聞く</a:t>
            </a: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rPr>
              <a:t>・視点転換を示す</a:t>
            </a:r>
            <a:endParaRPr kumimoji="1" lang="en-US" altLang="ja-JP" sz="2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B0400000000000000" pitchFamily="50" charset="-128"/>
              <a:ea typeface="游ゴシック" panose="020B0400000000000000" pitchFamily="50" charset="-128"/>
              <a:cs typeface="+mn-cs"/>
            </a:endParaRPr>
          </a:p>
        </p:txBody>
      </p:sp>
      <p:sp>
        <p:nvSpPr>
          <p:cNvPr id="58" name="テキスト ボックス 57">
            <a:extLst>
              <a:ext uri="{FF2B5EF4-FFF2-40B4-BE49-F238E27FC236}">
                <a16:creationId xmlns:a16="http://schemas.microsoft.com/office/drawing/2014/main" id="{C6A739DB-4E76-4CD5-95E4-EFCAD8455280}"/>
              </a:ext>
            </a:extLst>
          </p:cNvPr>
          <p:cNvSpPr txBox="1"/>
          <p:nvPr/>
        </p:nvSpPr>
        <p:spPr>
          <a:xfrm>
            <a:off x="4531982" y="1932010"/>
            <a:ext cx="3159839" cy="34778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認める</a:t>
            </a:r>
            <a:r>
              <a:rPr kumimoji="1" lang="ja-JP" altLang="en-US" sz="28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だけ</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4400" b="1" dirty="0">
                <a:solidFill>
                  <a:srgbClr val="ED7D31"/>
                </a:solidFill>
                <a:effectLst>
                  <a:outerShdw blurRad="38100" dist="38100" dir="2700000" algn="tl">
                    <a:srgbClr val="000000">
                      <a:alpha val="43137"/>
                    </a:srgbClr>
                  </a:outerShdw>
                </a:effectLst>
                <a:latin typeface="游ゴシック" panose="020F0502020204030204"/>
                <a:ea typeface="游ゴシック" panose="020B0400000000000000" pitchFamily="50" charset="-128"/>
              </a:rPr>
              <a:t>たずねる</a:t>
            </a:r>
            <a:r>
              <a:rPr kumimoji="1" lang="ja-JP" altLang="en-US" sz="28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だけ</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促す</a:t>
            </a:r>
            <a:r>
              <a:rPr kumimoji="1" lang="ja-JP" altLang="en-US" sz="28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だけ</a:t>
            </a:r>
            <a:endPar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p:txBody>
      </p:sp>
      <p:sp>
        <p:nvSpPr>
          <p:cNvPr id="59" name="テキスト ボックス 58">
            <a:extLst>
              <a:ext uri="{FF2B5EF4-FFF2-40B4-BE49-F238E27FC236}">
                <a16:creationId xmlns:a16="http://schemas.microsoft.com/office/drawing/2014/main" id="{3960AF0B-D21E-4668-BC10-F0C95FE03EB3}"/>
              </a:ext>
            </a:extLst>
          </p:cNvPr>
          <p:cNvSpPr txBox="1"/>
          <p:nvPr/>
        </p:nvSpPr>
        <p:spPr>
          <a:xfrm>
            <a:off x="8820528" y="1932010"/>
            <a:ext cx="3288081" cy="483209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否定する</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脅す</a:t>
            </a:r>
            <a:r>
              <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a:t>
            </a:r>
            <a:r>
              <a:rPr lang="ja-JP" altLang="en-US" sz="4400" b="1" dirty="0">
                <a:solidFill>
                  <a:srgbClr val="ED7D31"/>
                </a:solidFill>
                <a:effectLst>
                  <a:outerShdw blurRad="38100" dist="38100" dir="2700000" algn="tl">
                    <a:srgbClr val="000000">
                      <a:alpha val="43137"/>
                    </a:srgbClr>
                  </a:outerShdw>
                </a:effectLst>
                <a:latin typeface="游ゴシック" panose="020F0502020204030204"/>
                <a:ea typeface="游ゴシック" panose="020B0400000000000000" pitchFamily="50" charset="-128"/>
              </a:rPr>
              <a:t>あお</a:t>
            </a: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る</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押しつける</a:t>
            </a: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solidFill>
                  <a:srgbClr val="ED7D31"/>
                </a:solidFill>
                <a:effectLst>
                  <a:outerShdw blurRad="38100" dist="38100" dir="2700000" algn="tl">
                    <a:srgbClr val="000000">
                      <a:alpha val="43137"/>
                    </a:srgbClr>
                  </a:outerShdw>
                </a:effectLst>
                <a:uLnTx/>
                <a:uFillTx/>
                <a:latin typeface="游ゴシック" panose="020F0502020204030204"/>
                <a:ea typeface="游ゴシック" panose="020B0400000000000000" pitchFamily="50" charset="-128"/>
                <a:cs typeface="+mn-cs"/>
              </a:rPr>
              <a:t>強制終了</a:t>
            </a:r>
          </a:p>
        </p:txBody>
      </p:sp>
      <p:sp>
        <p:nvSpPr>
          <p:cNvPr id="60" name="四角形: 角を丸くする 59">
            <a:extLst>
              <a:ext uri="{FF2B5EF4-FFF2-40B4-BE49-F238E27FC236}">
                <a16:creationId xmlns:a16="http://schemas.microsoft.com/office/drawing/2014/main" id="{9C81C398-9BCB-4C1B-B902-776D3308C4A7}"/>
              </a:ext>
            </a:extLst>
          </p:cNvPr>
          <p:cNvSpPr/>
          <p:nvPr/>
        </p:nvSpPr>
        <p:spPr>
          <a:xfrm>
            <a:off x="8383575" y="1887536"/>
            <a:ext cx="3744000" cy="4860000"/>
          </a:xfrm>
          <a:prstGeom prst="roundRect">
            <a:avLst/>
          </a:prstGeom>
          <a:no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90011411"/>
      </p:ext>
    </p:extLst>
  </p:cSld>
  <p:clrMapOvr>
    <a:masterClrMapping/>
  </p:clrMapOvr>
  <mc:AlternateContent xmlns:mc="http://schemas.openxmlformats.org/markup-compatibility/2006" xmlns:p14="http://schemas.microsoft.com/office/powerpoint/2010/main">
    <mc:Choice Requires="p14">
      <p:transition spd="slow" p14:dur="2000" advTm="30172"/>
    </mc:Choice>
    <mc:Fallback xmlns="">
      <p:transition spd="slow" advTm="30172"/>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14" name="楕円 13">
            <a:extLst>
              <a:ext uri="{FF2B5EF4-FFF2-40B4-BE49-F238E27FC236}">
                <a16:creationId xmlns:a16="http://schemas.microsoft.com/office/drawing/2014/main" id="{D141987F-2377-41F8-A22C-BB3A9AB7D13F}"/>
              </a:ext>
            </a:extLst>
          </p:cNvPr>
          <p:cNvSpPr/>
          <p:nvPr/>
        </p:nvSpPr>
        <p:spPr>
          <a:xfrm>
            <a:off x="1061356" y="1015907"/>
            <a:ext cx="4320000" cy="4320000"/>
          </a:xfrm>
          <a:prstGeom prst="ellipse">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white">
                    <a:lumMod val="75000"/>
                  </a:prstClr>
                </a:solidFill>
                <a:effectLst/>
                <a:uLnTx/>
                <a:uFillTx/>
                <a:latin typeface="游ゴシック" panose="020F0502020204030204"/>
                <a:ea typeface="游ゴシック" panose="020B0400000000000000" pitchFamily="50" charset="-128"/>
                <a:cs typeface="+mn-cs"/>
              </a:rPr>
              <a:t>雰囲気</a:t>
            </a:r>
            <a:endParaRPr kumimoji="1" lang="en-US" altLang="ja-JP" sz="5400" b="1" i="0" u="none" strike="noStrike" kern="1200" cap="none" spc="0" normalizeH="0" baseline="0" noProof="0" dirty="0">
              <a:ln>
                <a:noFill/>
              </a:ln>
              <a:solidFill>
                <a:prstClr val="white">
                  <a:lumMod val="75000"/>
                </a:prstClr>
              </a:solidFill>
              <a:effectLst/>
              <a:uLnTx/>
              <a:uFillTx/>
              <a:latin typeface="游ゴシック" panose="020F0502020204030204"/>
              <a:ea typeface="游ゴシック" panose="020B0400000000000000" pitchFamily="50" charset="-128"/>
              <a:cs typeface="+mn-cs"/>
            </a:endParaRPr>
          </a:p>
        </p:txBody>
      </p:sp>
      <p:sp>
        <p:nvSpPr>
          <p:cNvPr id="15" name="楕円 14">
            <a:extLst>
              <a:ext uri="{FF2B5EF4-FFF2-40B4-BE49-F238E27FC236}">
                <a16:creationId xmlns:a16="http://schemas.microsoft.com/office/drawing/2014/main" id="{CEADBE4A-D978-45CC-9D85-0B7B6FE8599C}"/>
              </a:ext>
            </a:extLst>
          </p:cNvPr>
          <p:cNvSpPr/>
          <p:nvPr/>
        </p:nvSpPr>
        <p:spPr>
          <a:xfrm>
            <a:off x="6810646" y="1015907"/>
            <a:ext cx="4320000" cy="4320000"/>
          </a:xfrm>
          <a:prstGeom prst="ellipse">
            <a:avLst/>
          </a:prstGeom>
          <a:solidFill>
            <a:schemeClr val="bg1"/>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言葉</a:t>
            </a:r>
            <a:endParaRPr kumimoji="1" lang="en-US" altLang="ja-JP" sz="5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endParaRPr>
          </a:p>
        </p:txBody>
      </p:sp>
      <p:sp>
        <p:nvSpPr>
          <p:cNvPr id="16" name="テキスト ボックス 15">
            <a:extLst>
              <a:ext uri="{FF2B5EF4-FFF2-40B4-BE49-F238E27FC236}">
                <a16:creationId xmlns:a16="http://schemas.microsoft.com/office/drawing/2014/main" id="{07DB59DA-255D-4076-88B4-98670CB8DBE5}"/>
              </a:ext>
            </a:extLst>
          </p:cNvPr>
          <p:cNvSpPr txBox="1"/>
          <p:nvPr/>
        </p:nvSpPr>
        <p:spPr>
          <a:xfrm>
            <a:off x="1154123" y="5842093"/>
            <a:ext cx="4134465" cy="95410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lumMod val="75000"/>
                  </a:schemeClr>
                </a:solidFill>
                <a:effectLst/>
                <a:uLnTx/>
                <a:uFillTx/>
                <a:latin typeface="游ゴシック" panose="020F0502020204030204"/>
                <a:ea typeface="游ゴシック" panose="020B0400000000000000" pitchFamily="50" charset="-128"/>
                <a:cs typeface="+mn-cs"/>
              </a:rPr>
              <a:t>一人ひとりの関係づくり</a:t>
            </a:r>
            <a:endParaRPr kumimoji="1" lang="en-US" altLang="ja-JP" sz="2800" b="1" i="0" u="none" strike="noStrike" kern="1200" cap="none" spc="0" normalizeH="0" baseline="0" noProof="0" dirty="0">
              <a:ln>
                <a:noFill/>
              </a:ln>
              <a:solidFill>
                <a:schemeClr val="bg1">
                  <a:lumMod val="75000"/>
                </a:schemeClr>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bg1">
                    <a:lumMod val="75000"/>
                  </a:schemeClr>
                </a:solidFill>
                <a:effectLst/>
                <a:uLnTx/>
                <a:uFillTx/>
                <a:latin typeface="游ゴシック" panose="020F0502020204030204"/>
                <a:ea typeface="游ゴシック" panose="020B0400000000000000" pitchFamily="50" charset="-128"/>
                <a:cs typeface="+mn-cs"/>
              </a:rPr>
              <a:t>安心安全な雰囲気づくり</a:t>
            </a:r>
          </a:p>
        </p:txBody>
      </p:sp>
      <p:sp>
        <p:nvSpPr>
          <p:cNvPr id="17" name="テキスト ボックス 16">
            <a:extLst>
              <a:ext uri="{FF2B5EF4-FFF2-40B4-BE49-F238E27FC236}">
                <a16:creationId xmlns:a16="http://schemas.microsoft.com/office/drawing/2014/main" id="{438F5A39-5B8E-46F9-ABD4-40BE8539E956}"/>
              </a:ext>
            </a:extLst>
          </p:cNvPr>
          <p:cNvSpPr txBox="1"/>
          <p:nvPr/>
        </p:nvSpPr>
        <p:spPr>
          <a:xfrm>
            <a:off x="7339430" y="5842093"/>
            <a:ext cx="3262433"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srgbClr val="70AD47">
                    <a:lumMod val="75000"/>
                  </a:srgbClr>
                </a:solidFill>
                <a:effectLst/>
                <a:uLnTx/>
                <a:uFillTx/>
                <a:latin typeface="游ゴシック" panose="020F0502020204030204"/>
                <a:ea typeface="游ゴシック" panose="020B0400000000000000" pitchFamily="50" charset="-128"/>
                <a:cs typeface="+mn-cs"/>
              </a:rPr>
              <a:t>先生の声かけ</a:t>
            </a:r>
          </a:p>
        </p:txBody>
      </p:sp>
      <p:sp>
        <p:nvSpPr>
          <p:cNvPr id="18" name="矢印: 下 17">
            <a:extLst>
              <a:ext uri="{FF2B5EF4-FFF2-40B4-BE49-F238E27FC236}">
                <a16:creationId xmlns:a16="http://schemas.microsoft.com/office/drawing/2014/main" id="{B31913D2-050E-450C-8E1C-E43F666F88FB}"/>
              </a:ext>
            </a:extLst>
          </p:cNvPr>
          <p:cNvSpPr/>
          <p:nvPr/>
        </p:nvSpPr>
        <p:spPr>
          <a:xfrm>
            <a:off x="2915356" y="5115729"/>
            <a:ext cx="612000" cy="720000"/>
          </a:xfrm>
          <a:prstGeom prst="downArrow">
            <a:avLst/>
          </a:prstGeom>
          <a:solidFill>
            <a:schemeClr val="bg1">
              <a:lumMod val="8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19" name="矢印: 下 18">
            <a:extLst>
              <a:ext uri="{FF2B5EF4-FFF2-40B4-BE49-F238E27FC236}">
                <a16:creationId xmlns:a16="http://schemas.microsoft.com/office/drawing/2014/main" id="{9314BA3A-AC73-409E-B615-0B27AC8F3ECD}"/>
              </a:ext>
            </a:extLst>
          </p:cNvPr>
          <p:cNvSpPr/>
          <p:nvPr/>
        </p:nvSpPr>
        <p:spPr>
          <a:xfrm>
            <a:off x="8664646" y="5115729"/>
            <a:ext cx="612000" cy="720000"/>
          </a:xfrm>
          <a:prstGeom prst="downArrow">
            <a:avLst/>
          </a:prstGeom>
          <a:solidFill>
            <a:schemeClr val="accent6">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0" name="吹き出し: 角を丸めた四角形 19">
            <a:extLst>
              <a:ext uri="{FF2B5EF4-FFF2-40B4-BE49-F238E27FC236}">
                <a16:creationId xmlns:a16="http://schemas.microsoft.com/office/drawing/2014/main" id="{E6953797-EE71-4001-8A55-A1C3EF15385A}"/>
              </a:ext>
            </a:extLst>
          </p:cNvPr>
          <p:cNvSpPr/>
          <p:nvPr/>
        </p:nvSpPr>
        <p:spPr>
          <a:xfrm flipH="1">
            <a:off x="404350" y="1555907"/>
            <a:ext cx="5652000" cy="3240000"/>
          </a:xfrm>
          <a:prstGeom prst="wedgeRoundRectCallout">
            <a:avLst>
              <a:gd name="adj1" fmla="val -46834"/>
              <a:gd name="adj2" fmla="val 66784"/>
              <a:gd name="adj3" fmla="val 16667"/>
            </a:avLst>
          </a:prstGeom>
          <a:solidFill>
            <a:schemeClr val="bg1"/>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1" name="テキスト ボックス 20">
            <a:extLst>
              <a:ext uri="{FF2B5EF4-FFF2-40B4-BE49-F238E27FC236}">
                <a16:creationId xmlns:a16="http://schemas.microsoft.com/office/drawing/2014/main" id="{2D2495B1-AA32-48ED-9AD7-D613114B48B4}"/>
              </a:ext>
            </a:extLst>
          </p:cNvPr>
          <p:cNvSpPr txBox="1"/>
          <p:nvPr/>
        </p:nvSpPr>
        <p:spPr>
          <a:xfrm>
            <a:off x="444972" y="2483410"/>
            <a:ext cx="5570756" cy="138499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schemeClr val="accent6">
                    <a:lumMod val="75000"/>
                  </a:schemeClr>
                </a:solidFill>
                <a:latin typeface="游ゴシック" panose="020B0400000000000000" pitchFamily="50" charset="-128"/>
                <a:ea typeface="游ゴシック" panose="020B0400000000000000" pitchFamily="50" charset="-128"/>
              </a:rPr>
              <a:t>☆</a:t>
            </a:r>
            <a:r>
              <a:rPr kumimoji="1" lang="ja-JP" altLang="en-US" sz="28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rPr>
              <a:t>相手を認める</a:t>
            </a:r>
            <a:r>
              <a:rPr kumimoji="1" lang="en-US" altLang="ja-JP" sz="28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rPr>
              <a:t>/</a:t>
            </a:r>
            <a:r>
              <a:rPr kumimoji="1" lang="ja-JP" altLang="en-US" sz="28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rPr>
              <a:t>理解する</a:t>
            </a:r>
            <a:endParaRPr kumimoji="1" lang="en-US" altLang="ja-JP" sz="28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800" b="1" dirty="0">
                <a:solidFill>
                  <a:schemeClr val="accent6">
                    <a:lumMod val="75000"/>
                  </a:schemeClr>
                </a:solidFill>
                <a:latin typeface="游ゴシック" panose="020B0400000000000000" pitchFamily="50" charset="-128"/>
                <a:ea typeface="游ゴシック" panose="020B0400000000000000" pitchFamily="50" charset="-128"/>
              </a:rPr>
              <a:t>☆</a:t>
            </a:r>
            <a:r>
              <a:rPr kumimoji="1" lang="ja-JP" altLang="en-US" sz="28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rPr>
              <a:t>先生も共に考える学習者になる</a:t>
            </a:r>
            <a:endParaRPr kumimoji="1" lang="en-US" altLang="ja-JP" sz="28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3208254303"/>
      </p:ext>
    </p:extLst>
  </p:cSld>
  <p:clrMapOvr>
    <a:masterClrMapping/>
  </p:clrMapOvr>
  <mc:AlternateContent xmlns:mc="http://schemas.openxmlformats.org/markup-compatibility/2006" xmlns:p14="http://schemas.microsoft.com/office/powerpoint/2010/main">
    <mc:Choice Requires="p14">
      <p:transition spd="slow" p14:dur="2000" advTm="15613"/>
    </mc:Choice>
    <mc:Fallback xmlns="">
      <p:transition spd="slow" advTm="15613"/>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7" name="テキスト ボックス 6">
            <a:extLst>
              <a:ext uri="{FF2B5EF4-FFF2-40B4-BE49-F238E27FC236}">
                <a16:creationId xmlns:a16="http://schemas.microsoft.com/office/drawing/2014/main" id="{4124BE99-0652-4AA5-8FA0-683E41D377C2}"/>
              </a:ext>
            </a:extLst>
          </p:cNvPr>
          <p:cNvSpPr txBox="1"/>
          <p:nvPr/>
        </p:nvSpPr>
        <p:spPr>
          <a:xfrm>
            <a:off x="463689" y="1731744"/>
            <a:ext cx="11264622" cy="3862596"/>
          </a:xfrm>
          <a:prstGeom prst="rect">
            <a:avLst/>
          </a:prstGeom>
          <a:noFill/>
        </p:spPr>
        <p:txBody>
          <a:bodyPr wrap="non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効率的に進めることに加えて、それ以上に、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認識の一致を確認したり相互理解を深めたりすることにより</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sz="2800" b="1" dirty="0">
                <a:solidFill>
                  <a:schemeClr val="accent6">
                    <a:lumMod val="75000"/>
                  </a:schemeClr>
                </a:solidFill>
                <a:latin typeface="游ゴシック" panose="020B0400000000000000" pitchFamily="50" charset="-128"/>
                <a:ea typeface="游ゴシック" panose="020B0400000000000000" pitchFamily="50" charset="-128"/>
              </a:rPr>
              <a:t>児童・生徒から自発的に</a:t>
            </a:r>
            <a:endParaRPr kumimoji="1" lang="en-US" altLang="ja-JP" sz="28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rPr>
              <a:t>新しい発想が生まれるようサポート</a:t>
            </a:r>
            <a:endParaRPr kumimoji="1" lang="en-US" altLang="ja-JP" sz="54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schemeClr val="accent6">
                    <a:lumMod val="75000"/>
                  </a:schemeClr>
                </a:solidFill>
                <a:effectLst/>
                <a:uLnTx/>
                <a:uFillTx/>
                <a:latin typeface="游ゴシック" panose="020B0400000000000000" pitchFamily="50" charset="-128"/>
                <a:ea typeface="游ゴシック" panose="020B0400000000000000" pitchFamily="50" charset="-128"/>
                <a:cs typeface="+mn-cs"/>
              </a:rPr>
              <a:t>をしていく</a:t>
            </a: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こと</a:t>
            </a:r>
          </a:p>
        </p:txBody>
      </p:sp>
      <p:sp>
        <p:nvSpPr>
          <p:cNvPr id="9" name="テキスト ボックス 8">
            <a:extLst>
              <a:ext uri="{FF2B5EF4-FFF2-40B4-BE49-F238E27FC236}">
                <a16:creationId xmlns:a16="http://schemas.microsoft.com/office/drawing/2014/main" id="{7C4BFAE0-1EA4-4CD2-98C5-645BD6B198D2}"/>
              </a:ext>
            </a:extLst>
          </p:cNvPr>
          <p:cNvSpPr txBox="1"/>
          <p:nvPr/>
        </p:nvSpPr>
        <p:spPr>
          <a:xfrm>
            <a:off x="341391" y="359228"/>
            <a:ext cx="454483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授業におけるファシリテーションとは</a:t>
            </a:r>
          </a:p>
        </p:txBody>
      </p:sp>
    </p:spTree>
    <p:extLst>
      <p:ext uri="{BB962C8B-B14F-4D97-AF65-F5344CB8AC3E}">
        <p14:creationId xmlns:p14="http://schemas.microsoft.com/office/powerpoint/2010/main" val="2215037913"/>
      </p:ext>
    </p:extLst>
  </p:cSld>
  <p:clrMapOvr>
    <a:masterClrMapping/>
  </p:clrMapOvr>
  <mc:AlternateContent xmlns:mc="http://schemas.openxmlformats.org/markup-compatibility/2006" xmlns:p14="http://schemas.microsoft.com/office/powerpoint/2010/main">
    <mc:Choice Requires="p14">
      <p:transition spd="slow" p14:dur="2000" advTm="20675"/>
    </mc:Choice>
    <mc:Fallback xmlns="">
      <p:transition spd="slow" advTm="20675"/>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786CF531-7F6A-4CB1-8813-893B69D14B36}"/>
              </a:ext>
            </a:extLst>
          </p:cNvPr>
          <p:cNvSpPr txBox="1"/>
          <p:nvPr/>
        </p:nvSpPr>
        <p:spPr>
          <a:xfrm>
            <a:off x="1900014" y="830960"/>
            <a:ext cx="8392041" cy="4621073"/>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0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みなさんも、</a:t>
            </a:r>
            <a:endParaRPr kumimoji="1" lang="en-US" altLang="ja-JP" sz="40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4000" b="1" dirty="0">
                <a:latin typeface="游ゴシック" panose="020B0400000000000000" pitchFamily="50" charset="-128"/>
                <a:ea typeface="游ゴシック" panose="020B0400000000000000" pitchFamily="50" charset="-128"/>
              </a:rPr>
              <a:t>児童・生徒の発想が促されるような</a:t>
            </a:r>
            <a:endParaRPr lang="en-US" altLang="ja-JP" sz="4000" b="1" dirty="0">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40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「アクセル言葉」を考えてみて</a:t>
            </a:r>
            <a:endParaRPr kumimoji="1" lang="en-US" altLang="ja-JP" sz="40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4000" b="1" dirty="0">
                <a:latin typeface="游ゴシック" panose="020B0400000000000000" pitchFamily="50" charset="-128"/>
                <a:ea typeface="游ゴシック" panose="020B0400000000000000" pitchFamily="50" charset="-128"/>
              </a:rPr>
              <a:t>探究的な学びの授業などで</a:t>
            </a:r>
            <a:endParaRPr lang="en-US" altLang="ja-JP" sz="4000" b="1" dirty="0">
              <a:latin typeface="游ゴシック" panose="020B0400000000000000" pitchFamily="50" charset="-128"/>
              <a:ea typeface="游ゴシック" panose="020B0400000000000000" pitchFamily="50" charset="-128"/>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4000" b="1" dirty="0">
                <a:latin typeface="游ゴシック" panose="020B0400000000000000" pitchFamily="50" charset="-128"/>
                <a:ea typeface="游ゴシック" panose="020B0400000000000000" pitchFamily="50" charset="-128"/>
              </a:rPr>
              <a:t>実践してみて</a:t>
            </a:r>
            <a:r>
              <a:rPr kumimoji="1" lang="ja-JP" altLang="en-US" sz="4000" b="1" i="0" u="none"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rPr>
              <a:t>ください。</a:t>
            </a:r>
            <a:endParaRPr kumimoji="1" lang="ja-JP" altLang="en-US" sz="4000" b="1" i="0" u="sng" strike="noStrike" kern="1200" cap="none" spc="0" normalizeH="0" baseline="0" noProof="0" dirty="0">
              <a:ln>
                <a:noFill/>
              </a:ln>
              <a:effectLst/>
              <a:uLnTx/>
              <a:uFillTx/>
              <a:latin typeface="游ゴシック" panose="020B0400000000000000" pitchFamily="50" charset="-128"/>
              <a:ea typeface="游ゴシック" panose="020B0400000000000000" pitchFamily="50" charset="-128"/>
              <a:cs typeface="+mn-cs"/>
            </a:endParaRPr>
          </a:p>
        </p:txBody>
      </p:sp>
      <p:pic>
        <p:nvPicPr>
          <p:cNvPr id="4" name="図 3">
            <a:extLst>
              <a:ext uri="{FF2B5EF4-FFF2-40B4-BE49-F238E27FC236}">
                <a16:creationId xmlns:a16="http://schemas.microsoft.com/office/drawing/2014/main" id="{207FA0C8-F302-4193-88AF-2F0AE77CA93C}"/>
              </a:ext>
            </a:extLst>
          </p:cNvPr>
          <p:cNvPicPr>
            <a:picLocks noChangeAspect="1"/>
          </p:cNvPicPr>
          <p:nvPr/>
        </p:nvPicPr>
        <p:blipFill>
          <a:blip r:embed="rId3"/>
          <a:stretch>
            <a:fillRect/>
          </a:stretch>
        </p:blipFill>
        <p:spPr>
          <a:xfrm>
            <a:off x="5486804" y="5599960"/>
            <a:ext cx="1218393" cy="972000"/>
          </a:xfrm>
          <a:prstGeom prst="rect">
            <a:avLst/>
          </a:prstGeom>
        </p:spPr>
      </p:pic>
    </p:spTree>
    <p:extLst>
      <p:ext uri="{BB962C8B-B14F-4D97-AF65-F5344CB8AC3E}">
        <p14:creationId xmlns:p14="http://schemas.microsoft.com/office/powerpoint/2010/main" val="1907166333"/>
      </p:ext>
    </p:extLst>
  </p:cSld>
  <p:clrMapOvr>
    <a:masterClrMapping/>
  </p:clrMapOvr>
  <mc:AlternateContent xmlns:mc="http://schemas.openxmlformats.org/markup-compatibility/2006" xmlns:p14="http://schemas.microsoft.com/office/powerpoint/2010/main">
    <mc:Choice Requires="p14">
      <p:transition spd="slow" p14:dur="2000" advTm="10412"/>
    </mc:Choice>
    <mc:Fallback xmlns="">
      <p:transition spd="slow" advTm="1041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四角形: 角を丸くする 5">
            <a:extLst>
              <a:ext uri="{FF2B5EF4-FFF2-40B4-BE49-F238E27FC236}">
                <a16:creationId xmlns:a16="http://schemas.microsoft.com/office/drawing/2014/main" id="{D095BB3B-6A1E-48CB-944C-F2EE7B3CEE76}"/>
              </a:ext>
            </a:extLst>
          </p:cNvPr>
          <p:cNvSpPr/>
          <p:nvPr/>
        </p:nvSpPr>
        <p:spPr>
          <a:xfrm>
            <a:off x="2496000" y="2529000"/>
            <a:ext cx="7200000" cy="18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7200" b="1" i="0" u="none" strike="noStrike" kern="1200" cap="none" spc="0" normalizeH="0" baseline="0" noProof="0" dirty="0">
                <a:ln>
                  <a:noFill/>
                </a:ln>
                <a:solidFill>
                  <a:prstClr val="white"/>
                </a:solidFill>
                <a:effectLst/>
                <a:uLnTx/>
                <a:uFillTx/>
                <a:latin typeface="游ゴシック" panose="020F0502020204030204"/>
                <a:ea typeface="游ゴシック" panose="020B0400000000000000" pitchFamily="50" charset="-128"/>
                <a:cs typeface="+mn-cs"/>
              </a:rPr>
              <a:t>おまけ</a:t>
            </a:r>
          </a:p>
        </p:txBody>
      </p:sp>
      <p:sp>
        <p:nvSpPr>
          <p:cNvPr id="7" name="スライド番号プレースホルダー 2">
            <a:extLst>
              <a:ext uri="{FF2B5EF4-FFF2-40B4-BE49-F238E27FC236}">
                <a16:creationId xmlns:a16="http://schemas.microsoft.com/office/drawing/2014/main" id="{7D91DFC0-E52D-437D-B9AE-2191CA808800}"/>
              </a:ext>
            </a:extLst>
          </p:cNvPr>
          <p:cNvSpPr txBox="1">
            <a:spLocks/>
          </p:cNvSpPr>
          <p:nvPr/>
        </p:nvSpPr>
        <p:spPr>
          <a:xfrm>
            <a:off x="9177528" y="175006"/>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2311563091"/>
      </p:ext>
    </p:extLst>
  </p:cSld>
  <p:clrMapOvr>
    <a:masterClrMapping/>
  </p:clrMapOvr>
  <mc:AlternateContent xmlns:mc="http://schemas.openxmlformats.org/markup-compatibility/2006" xmlns:p14="http://schemas.microsoft.com/office/powerpoint/2010/main">
    <mc:Choice Requires="p14">
      <p:transition spd="slow" p14:dur="2000" advTm="2564"/>
    </mc:Choice>
    <mc:Fallback xmlns="">
      <p:transition spd="slow" advTm="2564"/>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2091C4CE-3F73-4F9F-BE3A-CBF655398EF7}"/>
              </a:ext>
            </a:extLst>
          </p:cNvPr>
          <p:cNvSpPr txBox="1"/>
          <p:nvPr/>
        </p:nvSpPr>
        <p:spPr>
          <a:xfrm>
            <a:off x="40553" y="372780"/>
            <a:ext cx="11880175"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今回の仮のお題に沿った言葉がけ例：児童</a:t>
            </a:r>
            <a:r>
              <a:rPr lang="ja-JP" altLang="en-US" sz="2400" b="1" dirty="0">
                <a:solidFill>
                  <a:srgbClr val="ED7D31">
                    <a:lumMod val="75000"/>
                  </a:srgbClr>
                </a:solidFill>
                <a:latin typeface="游ゴシック" panose="020F0502020204030204"/>
                <a:ea typeface="游ゴシック" panose="020B0400000000000000" pitchFamily="50" charset="-128"/>
              </a:rPr>
              <a:t>・生徒</a:t>
            </a:r>
            <a:r>
              <a:rPr kumimoji="1" lang="ja-JP" altLang="en-US" sz="2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rPr>
              <a:t>の発想を促す、具体的な視点の</a:t>
            </a:r>
            <a:r>
              <a:rPr lang="ja-JP" altLang="en-US" sz="2400" b="1" dirty="0">
                <a:solidFill>
                  <a:srgbClr val="ED7D31">
                    <a:lumMod val="75000"/>
                  </a:srgbClr>
                </a:solidFill>
                <a:latin typeface="游ゴシック" panose="020F0502020204030204"/>
                <a:ea typeface="游ゴシック" panose="020B0400000000000000" pitchFamily="50" charset="-128"/>
              </a:rPr>
              <a:t>提示</a:t>
            </a:r>
            <a:endParaRPr kumimoji="1" lang="ja-JP" altLang="en-US" sz="2400" b="1" i="0" u="none" strike="noStrike" kern="1200" cap="none" spc="0" normalizeH="0" baseline="0" noProof="0" dirty="0">
              <a:ln>
                <a:noFill/>
              </a:ln>
              <a:solidFill>
                <a:srgbClr val="ED7D31">
                  <a:lumMod val="75000"/>
                </a:srgbClr>
              </a:solidFill>
              <a:effectLst/>
              <a:uLnTx/>
              <a:uFillTx/>
              <a:latin typeface="游ゴシック" panose="020F0502020204030204"/>
              <a:ea typeface="游ゴシック" panose="020B0400000000000000" pitchFamily="50" charset="-128"/>
              <a:cs typeface="+mn-cs"/>
            </a:endParaRPr>
          </a:p>
        </p:txBody>
      </p:sp>
      <p:sp>
        <p:nvSpPr>
          <p:cNvPr id="6" name="スライド番号プレースホルダー 2">
            <a:extLst>
              <a:ext uri="{FF2B5EF4-FFF2-40B4-BE49-F238E27FC236}">
                <a16:creationId xmlns:a16="http://schemas.microsoft.com/office/drawing/2014/main" id="{CA6DAC14-E84F-46BB-A30D-577321A9D13C}"/>
              </a:ext>
            </a:extLst>
          </p:cNvPr>
          <p:cNvSpPr txBox="1">
            <a:spLocks/>
          </p:cNvSpPr>
          <p:nvPr/>
        </p:nvSpPr>
        <p:spPr>
          <a:xfrm>
            <a:off x="9177528" y="175006"/>
            <a:ext cx="2743200" cy="365125"/>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1D188AAE-3F90-40DC-9BF7-CAF3944AAE7C}"/>
              </a:ext>
            </a:extLst>
          </p:cNvPr>
          <p:cNvSpPr txBox="1"/>
          <p:nvPr/>
        </p:nvSpPr>
        <p:spPr>
          <a:xfrm>
            <a:off x="348272" y="777456"/>
            <a:ext cx="1149545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今回の仮のお題「山口県の良さをもっともっと世界の人に知ってもらうためにどうしたらいいか」に沿って</a:t>
            </a:r>
            <a:endParaRPr kumimoji="1" lang="en-US" altLang="ja-JP"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より具体的に考えるならば、こうした言葉がけも考えられます。</a:t>
            </a:r>
          </a:p>
        </p:txBody>
      </p:sp>
      <p:sp>
        <p:nvSpPr>
          <p:cNvPr id="3" name="正方形/長方形 2">
            <a:extLst>
              <a:ext uri="{FF2B5EF4-FFF2-40B4-BE49-F238E27FC236}">
                <a16:creationId xmlns:a16="http://schemas.microsoft.com/office/drawing/2014/main" id="{CEAABDBA-D20A-4695-BA5E-024F974A8030}"/>
              </a:ext>
            </a:extLst>
          </p:cNvPr>
          <p:cNvSpPr/>
          <p:nvPr/>
        </p:nvSpPr>
        <p:spPr>
          <a:xfrm>
            <a:off x="145073" y="1441905"/>
            <a:ext cx="11471193" cy="529375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①山口県の良さが、いま知られていない原因はなんだと思う？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課題点の整理</a:t>
            </a:r>
            <a:r>
              <a:rPr kumimoji="1" lang="en-US" altLang="ja-JP"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②</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山口県の良さを自然・食・人・歴史の切り口でそれぞれ考えてみるのはどう？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視点転換の提示</a:t>
            </a:r>
            <a:r>
              <a:rPr kumimoji="1" lang="en-US" altLang="ja-JP"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③</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そのアイデアは、他の県にはできない山口県だけができることかな？</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競合の視点・オンリーワンの視点</a:t>
            </a:r>
            <a:r>
              <a:rPr kumimoji="1" lang="en-US" altLang="ja-JP"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④</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自分が好きな人で、山口県の良さを知らなさそうな人を</a:t>
            </a:r>
            <a:r>
              <a:rPr lang="ja-JP" altLang="en-US" sz="2400" dirty="0">
                <a:solidFill>
                  <a:prstClr val="black"/>
                </a:solidFill>
                <a:latin typeface="游ゴシック" panose="020F0502020204030204"/>
                <a:ea typeface="游ゴシック" panose="020B0400000000000000" pitchFamily="50" charset="-128"/>
              </a:rPr>
              <a:t>一</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人決めて、</a:t>
            </a: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　その人に知ってもらうためのアイデアを考えよう。</a:t>
            </a:r>
            <a:r>
              <a:rPr kumimoji="1" lang="en-US" altLang="ja-JP"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ターゲットを絞る</a:t>
            </a:r>
            <a:r>
              <a:rPr kumimoji="1" lang="en-US" altLang="ja-JP"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⑤</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逆に、今の山口県にあったら</a:t>
            </a:r>
            <a:r>
              <a:rPr lang="ja-JP" altLang="en-US" sz="2400" dirty="0">
                <a:solidFill>
                  <a:prstClr val="black"/>
                </a:solidFill>
                <a:latin typeface="游ゴシック" panose="020F0502020204030204"/>
                <a:ea typeface="游ゴシック" panose="020B0400000000000000" pitchFamily="50" charset="-128"/>
              </a:rPr>
              <a:t>良い</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と思うところ（こと）って何だろう？</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　</a:t>
            </a:r>
            <a:r>
              <a:rPr kumimoji="1" lang="en-US" altLang="ja-JP"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改善の視点・逆転の発想</a:t>
            </a:r>
            <a:r>
              <a:rPr kumimoji="1" lang="en-US" altLang="ja-JP"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0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⑥</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自分が山口県のことを知らない人だったとして、そのアイデアで山口県への印象</a:t>
            </a:r>
            <a:endParaRPr kumimoji="1" lang="en-US" altLang="ja-JP"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2400" dirty="0">
                <a:solidFill>
                  <a:prstClr val="black"/>
                </a:solidFill>
                <a:latin typeface="游ゴシック" panose="020F0502020204030204"/>
                <a:ea typeface="游ゴシック" panose="020B0400000000000000" pitchFamily="50" charset="-128"/>
              </a:rPr>
              <a:t>　</a:t>
            </a:r>
            <a:r>
              <a:rPr kumimoji="1" lang="ja-JP" altLang="en-US" sz="2400" b="0"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は変わると思う？</a:t>
            </a:r>
            <a:r>
              <a:rPr kumimoji="1" lang="en-US" altLang="ja-JP"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r>
              <a:rPr kumimoji="1" lang="ja-JP" altLang="en-US"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受け手の視点</a:t>
            </a:r>
            <a:r>
              <a:rPr kumimoji="1" lang="en-US" altLang="ja-JP" sz="2400" b="0" i="0" u="none" strike="noStrike" kern="1200" cap="none" spc="0" normalizeH="0" baseline="0" noProof="0" dirty="0">
                <a:ln>
                  <a:noFill/>
                </a:ln>
                <a:solidFill>
                  <a:srgbClr val="FF0000"/>
                </a:solidFill>
                <a:effectLst/>
                <a:uLnTx/>
                <a:uFillTx/>
                <a:latin typeface="游ゴシック" panose="020F0502020204030204"/>
                <a:ea typeface="游ゴシック" panose="020B0400000000000000" pitchFamily="50" charset="-128"/>
                <a:cs typeface="+mn-cs"/>
              </a:rPr>
              <a:t>】</a:t>
            </a:r>
          </a:p>
        </p:txBody>
      </p:sp>
      <p:sp>
        <p:nvSpPr>
          <p:cNvPr id="7" name="吹き出し: 四角形 6">
            <a:extLst>
              <a:ext uri="{FF2B5EF4-FFF2-40B4-BE49-F238E27FC236}">
                <a16:creationId xmlns:a16="http://schemas.microsoft.com/office/drawing/2014/main" id="{F52E0DC7-511B-40B2-BB34-D8E1C4619C87}"/>
              </a:ext>
            </a:extLst>
          </p:cNvPr>
          <p:cNvSpPr/>
          <p:nvPr/>
        </p:nvSpPr>
        <p:spPr>
          <a:xfrm>
            <a:off x="145073" y="1423787"/>
            <a:ext cx="11471192" cy="5259207"/>
          </a:xfrm>
          <a:prstGeom prst="wedgeRectCallout">
            <a:avLst>
              <a:gd name="adj1" fmla="val 53332"/>
              <a:gd name="adj2" fmla="val -40413"/>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838508719"/>
      </p:ext>
    </p:extLst>
  </p:cSld>
  <p:clrMapOvr>
    <a:masterClrMapping/>
  </p:clrMapOvr>
  <mc:AlternateContent xmlns:mc="http://schemas.openxmlformats.org/markup-compatibility/2006" xmlns:p14="http://schemas.microsoft.com/office/powerpoint/2010/main">
    <mc:Choice Requires="p14">
      <p:transition spd="slow" p14:dur="2000" advTm="82162"/>
    </mc:Choice>
    <mc:Fallback xmlns="">
      <p:transition spd="slow" advTm="8216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786CF531-7F6A-4CB1-8813-893B69D14B36}"/>
              </a:ext>
            </a:extLst>
          </p:cNvPr>
          <p:cNvSpPr txBox="1"/>
          <p:nvPr/>
        </p:nvSpPr>
        <p:spPr>
          <a:xfrm>
            <a:off x="2156460" y="1211613"/>
            <a:ext cx="7879080" cy="5025543"/>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先生や児童・生徒の個性、そしてそれぞれの関係性、</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また、どういった内容の授業であるかによって</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「ファシリテーション」は全く変わってきます。</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algn="ctr">
              <a:lnSpc>
                <a:spcPct val="150000"/>
              </a:lnSpc>
              <a:defRPr/>
            </a:pP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“こうすれば成功間違いなし！”という</a:t>
            </a:r>
            <a:r>
              <a:rPr lang="ja-JP" altLang="en-US" sz="2400" b="1" dirty="0">
                <a:solidFill>
                  <a:prstClr val="black"/>
                </a:solidFill>
                <a:latin typeface="游ゴシック" panose="020B0400000000000000" pitchFamily="50" charset="-128"/>
                <a:ea typeface="游ゴシック" panose="020B0400000000000000" pitchFamily="50" charset="-128"/>
              </a:rPr>
              <a:t>もの</a:t>
            </a: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もなく、</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一つの決まった正解はないです。</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「ファシリテーション」は奥が深く、</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この研修だけでは、語りつくせない！と考えています。</a:t>
            </a:r>
            <a:endParaRPr kumimoji="1" lang="en-US" altLang="ja-JP" sz="2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90BB1879-1C0D-407C-B253-311D5BDD95A9}"/>
              </a:ext>
            </a:extLst>
          </p:cNvPr>
          <p:cNvSpPr txBox="1"/>
          <p:nvPr/>
        </p:nvSpPr>
        <p:spPr>
          <a:xfrm>
            <a:off x="341391" y="359228"/>
            <a:ext cx="146867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はじめに</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-2</a:t>
            </a:r>
            <a:endPar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559320026"/>
      </p:ext>
    </p:extLst>
  </p:cSld>
  <p:clrMapOvr>
    <a:masterClrMapping/>
  </p:clrMapOvr>
  <mc:AlternateContent xmlns:mc="http://schemas.openxmlformats.org/markup-compatibility/2006" xmlns:p14="http://schemas.microsoft.com/office/powerpoint/2010/main">
    <mc:Choice Requires="p14">
      <p:transition spd="slow" p14:dur="2000" advTm="24716"/>
    </mc:Choice>
    <mc:Fallback xmlns="">
      <p:transition spd="slow" advTm="2471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2" name="テキスト ボックス 1">
            <a:extLst>
              <a:ext uri="{FF2B5EF4-FFF2-40B4-BE49-F238E27FC236}">
                <a16:creationId xmlns:a16="http://schemas.microsoft.com/office/drawing/2014/main" id="{786CF531-7F6A-4CB1-8813-893B69D14B36}"/>
              </a:ext>
            </a:extLst>
          </p:cNvPr>
          <p:cNvSpPr txBox="1"/>
          <p:nvPr/>
        </p:nvSpPr>
        <p:spPr>
          <a:xfrm>
            <a:off x="2053900" y="789215"/>
            <a:ext cx="8084264" cy="5847755"/>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ただ、私たち</a:t>
            </a:r>
            <a:r>
              <a:rPr lang="ja-JP" altLang="en-US" sz="2800" b="1" dirty="0">
                <a:solidFill>
                  <a:prstClr val="black"/>
                </a:solidFill>
                <a:latin typeface="游ゴシック" panose="020B0400000000000000" pitchFamily="50" charset="-128"/>
                <a:ea typeface="游ゴシック" panose="020B0400000000000000" pitchFamily="50" charset="-128"/>
              </a:rPr>
              <a:t>が</a:t>
            </a: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普段の広告づくりの現場において</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何気なくやっていることに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ヒントがあるかもしれない、と気づきました。</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本日は、私たちが普段の広告づくりで</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lvl="0" algn="ctr">
              <a:lnSpc>
                <a:spcPct val="150000"/>
              </a:lnSpc>
              <a:defRPr/>
            </a:pPr>
            <a:r>
              <a:rPr lang="ja-JP" altLang="en-US" sz="2800" b="1" dirty="0">
                <a:solidFill>
                  <a:prstClr val="black"/>
                </a:solidFill>
                <a:latin typeface="游ゴシック" panose="020B0400000000000000" pitchFamily="50" charset="-128"/>
              </a:rPr>
              <a:t>発想し、意見</a:t>
            </a: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を出し合うプロセスのポイントを、</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ファシリテーションにつなげてご紹介します。</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ぜひ、普段行っている探究的な学びの授業などに</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活かしてもらえると幸いです。</a:t>
            </a:r>
          </a:p>
        </p:txBody>
      </p:sp>
      <p:sp>
        <p:nvSpPr>
          <p:cNvPr id="4" name="テキスト ボックス 3">
            <a:extLst>
              <a:ext uri="{FF2B5EF4-FFF2-40B4-BE49-F238E27FC236}">
                <a16:creationId xmlns:a16="http://schemas.microsoft.com/office/drawing/2014/main" id="{02337B3E-4975-4587-B91D-2B623EEEA099}"/>
              </a:ext>
            </a:extLst>
          </p:cNvPr>
          <p:cNvSpPr txBox="1"/>
          <p:nvPr/>
        </p:nvSpPr>
        <p:spPr>
          <a:xfrm>
            <a:off x="341391" y="359228"/>
            <a:ext cx="146867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はじめに</a:t>
            </a:r>
            <a:r>
              <a:rPr kumimoji="1" lang="en-US" altLang="ja-JP"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-3</a:t>
            </a:r>
            <a:endParaRPr kumimoji="1" lang="ja-JP" altLang="en-US" sz="20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749922192"/>
      </p:ext>
    </p:extLst>
  </p:cSld>
  <p:clrMapOvr>
    <a:masterClrMapping/>
  </p:clrMapOvr>
  <mc:AlternateContent xmlns:mc="http://schemas.openxmlformats.org/markup-compatibility/2006" xmlns:p14="http://schemas.microsoft.com/office/powerpoint/2010/main">
    <mc:Choice Requires="p14">
      <p:transition spd="slow" p14:dur="2000" advTm="26895"/>
    </mc:Choice>
    <mc:Fallback xmlns="">
      <p:transition spd="slow" advTm="2689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4" name="テキスト ボックス 3">
            <a:extLst>
              <a:ext uri="{FF2B5EF4-FFF2-40B4-BE49-F238E27FC236}">
                <a16:creationId xmlns:a16="http://schemas.microsoft.com/office/drawing/2014/main" id="{C9A2BA4A-E3E5-482B-B2F0-2BF4305C1D3B}"/>
              </a:ext>
            </a:extLst>
          </p:cNvPr>
          <p:cNvSpPr txBox="1"/>
          <p:nvPr/>
        </p:nvSpPr>
        <p:spPr>
          <a:xfrm>
            <a:off x="835585" y="1277951"/>
            <a:ext cx="10520830" cy="92333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ファシリテーション</a:t>
            </a:r>
            <a:r>
              <a:rPr kumimoji="1" lang="ja-JP" altLang="en-US" sz="40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って何でしょう？</a:t>
            </a:r>
            <a:endParaRPr kumimoji="1" lang="ja-JP" altLang="en-US" sz="54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p:txBody>
      </p:sp>
      <p:pic>
        <p:nvPicPr>
          <p:cNvPr id="2" name="図 1">
            <a:extLst>
              <a:ext uri="{FF2B5EF4-FFF2-40B4-BE49-F238E27FC236}">
                <a16:creationId xmlns:a16="http://schemas.microsoft.com/office/drawing/2014/main" id="{31EBAE94-1B02-4D49-9CCD-3E8F339B764E}"/>
              </a:ext>
            </a:extLst>
          </p:cNvPr>
          <p:cNvPicPr>
            <a:picLocks noChangeAspect="1"/>
          </p:cNvPicPr>
          <p:nvPr/>
        </p:nvPicPr>
        <p:blipFill>
          <a:blip r:embed="rId3"/>
          <a:stretch>
            <a:fillRect/>
          </a:stretch>
        </p:blipFill>
        <p:spPr>
          <a:xfrm>
            <a:off x="4191000" y="2367280"/>
            <a:ext cx="3810000" cy="3810000"/>
          </a:xfrm>
          <a:prstGeom prst="rect">
            <a:avLst/>
          </a:prstGeom>
        </p:spPr>
      </p:pic>
    </p:spTree>
    <p:extLst>
      <p:ext uri="{BB962C8B-B14F-4D97-AF65-F5344CB8AC3E}">
        <p14:creationId xmlns:p14="http://schemas.microsoft.com/office/powerpoint/2010/main" val="681037829"/>
      </p:ext>
    </p:extLst>
  </p:cSld>
  <p:clrMapOvr>
    <a:masterClrMapping/>
  </p:clrMapOvr>
  <mc:AlternateContent xmlns:mc="http://schemas.openxmlformats.org/markup-compatibility/2006" xmlns:p14="http://schemas.microsoft.com/office/powerpoint/2010/main">
    <mc:Choice Requires="p14">
      <p:transition spd="slow" p14:dur="2000" advTm="5071"/>
    </mc:Choice>
    <mc:Fallback xmlns="">
      <p:transition spd="slow" advTm="5071"/>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5427AABD-E751-4827-B9F3-01CE48AB5981}"/>
              </a:ext>
            </a:extLst>
          </p:cNvPr>
          <p:cNvSpPr txBox="1"/>
          <p:nvPr/>
        </p:nvSpPr>
        <p:spPr>
          <a:xfrm>
            <a:off x="1694795" y="155106"/>
            <a:ext cx="8802411" cy="6439135"/>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広告業界でファシリテーションと言うと</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2800" b="1" dirty="0">
                <a:solidFill>
                  <a:prstClr val="black"/>
                </a:solidFill>
                <a:latin typeface="游ゴシック" panose="020B0400000000000000" pitchFamily="50" charset="-128"/>
                <a:ea typeface="游ゴシック" panose="020B0400000000000000" pitchFamily="50" charset="-128"/>
              </a:rPr>
              <a:t>「</a:t>
            </a: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会議や研修を円滑に進行すること</a:t>
            </a:r>
            <a:r>
              <a:rPr lang="ja-JP" altLang="en-US" sz="2800" b="1" dirty="0">
                <a:solidFill>
                  <a:prstClr val="black"/>
                </a:solidFill>
                <a:latin typeface="游ゴシック" panose="020B0400000000000000" pitchFamily="50" charset="-128"/>
                <a:ea typeface="游ゴシック" panose="020B0400000000000000" pitchFamily="50" charset="-128"/>
              </a:rPr>
              <a:t>」</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と言えます。</a:t>
            </a:r>
            <a:endParaRPr kumimoji="1" lang="en-US" altLang="ja-JP" sz="2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とすると</a:t>
            </a:r>
            <a:endParaRPr kumimoji="1" lang="en-US" altLang="ja-JP"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授業におけるファシリテーションとは、</a:t>
            </a:r>
            <a:endParaRPr kumimoji="1" lang="en-US" altLang="ja-JP" sz="32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4800" b="1" dirty="0">
                <a:solidFill>
                  <a:prstClr val="black"/>
                </a:solidFill>
                <a:latin typeface="游ゴシック" panose="020B0400000000000000" pitchFamily="50" charset="-128"/>
                <a:ea typeface="游ゴシック" panose="020B0400000000000000" pitchFamily="50" charset="-128"/>
              </a:rPr>
              <a:t>「</a:t>
            </a:r>
            <a:r>
              <a:rPr kumimoji="1" lang="ja-JP" altLang="en-US"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授業を円滑に進行すること</a:t>
            </a:r>
            <a:r>
              <a:rPr lang="ja-JP" altLang="en-US" sz="4800" b="1" dirty="0">
                <a:solidFill>
                  <a:prstClr val="black"/>
                </a:solidFill>
                <a:latin typeface="游ゴシック" panose="020B0400000000000000" pitchFamily="50" charset="-128"/>
                <a:ea typeface="游ゴシック" panose="020B0400000000000000" pitchFamily="50" charset="-128"/>
              </a:rPr>
              <a:t>」</a:t>
            </a:r>
            <a:endParaRPr kumimoji="1" lang="en-US" altLang="ja-JP" sz="4800" b="1"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lang="ja-JP" altLang="en-US" sz="3200" b="1" dirty="0">
                <a:solidFill>
                  <a:prstClr val="black"/>
                </a:solidFill>
                <a:latin typeface="游ゴシック" panose="020B0400000000000000" pitchFamily="50" charset="-128"/>
                <a:ea typeface="游ゴシック" panose="020B0400000000000000" pitchFamily="50" charset="-128"/>
              </a:rPr>
              <a:t>と捉えています。</a:t>
            </a:r>
            <a:endParaRPr kumimoji="1" lang="en-US" altLang="ja-JP" sz="3200" b="1" i="0" u="none" strike="noStrike" kern="120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cs typeface="+mn-cs"/>
            </a:endParaRPr>
          </a:p>
        </p:txBody>
      </p:sp>
    </p:spTree>
    <p:extLst>
      <p:ext uri="{BB962C8B-B14F-4D97-AF65-F5344CB8AC3E}">
        <p14:creationId xmlns:p14="http://schemas.microsoft.com/office/powerpoint/2010/main" val="2811807380"/>
      </p:ext>
    </p:extLst>
  </p:cSld>
  <p:clrMapOvr>
    <a:masterClrMapping/>
  </p:clrMapOvr>
  <mc:AlternateContent xmlns:mc="http://schemas.openxmlformats.org/markup-compatibility/2006" xmlns:p14="http://schemas.microsoft.com/office/powerpoint/2010/main">
    <mc:Choice Requires="p14">
      <p:transition spd="slow" p14:dur="2000" advTm="16101"/>
    </mc:Choice>
    <mc:Fallback xmlns="">
      <p:transition spd="slow" advTm="16101"/>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02C4D34E-CCE9-4710-A3EC-64F0DBDC7D0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C5952E-BDAB-459C-9332-D12E0995494C}" type="slidenum">
              <a:rPr kumimoji="1" lang="ja-JP" altLang="en-US" sz="1400" b="1" i="0" u="none" strike="noStrike" kern="1200" cap="none" spc="0" normalizeH="0" baseline="0" noProof="0" smtClean="0">
                <a:ln>
                  <a:noFill/>
                </a:ln>
                <a:solidFill>
                  <a:srgbClr val="70AD47">
                    <a:lumMod val="75000"/>
                  </a:srgbClr>
                </a:solidFill>
                <a:effectLst/>
                <a:uLnTx/>
                <a:uFillTx/>
                <a:latin typeface="游ゴシック" panose="020F0502020204030204"/>
                <a:ea typeface="游ゴシック" panose="020B0400000000000000"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1" lang="ja-JP" altLang="en-US" sz="1400" b="1" i="0" u="none" strike="noStrike" kern="1200" cap="none" spc="0" normalizeH="0" baseline="0" noProof="0">
              <a:ln>
                <a:noFill/>
              </a:ln>
              <a:solidFill>
                <a:srgbClr val="70AD47">
                  <a:lumMod val="75000"/>
                </a:srgbClr>
              </a:solidFill>
              <a:effectLst/>
              <a:uLnTx/>
              <a:uFillTx/>
              <a:latin typeface="游ゴシック"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C7D7C261-C9D4-4D67-8B2A-61047F390592}"/>
              </a:ext>
            </a:extLst>
          </p:cNvPr>
          <p:cNvSpPr txBox="1"/>
          <p:nvPr/>
        </p:nvSpPr>
        <p:spPr>
          <a:xfrm>
            <a:off x="9932" y="1569499"/>
            <a:ext cx="5724644" cy="3337196"/>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先生がもっている</a:t>
            </a: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答えや考えを　</a:t>
            </a: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児童・生徒により効率的に</a:t>
            </a:r>
            <a:endParaRPr kumimoji="1" lang="en-US" altLang="ja-JP"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5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伝える授業</a:t>
            </a:r>
          </a:p>
        </p:txBody>
      </p:sp>
      <p:pic>
        <p:nvPicPr>
          <p:cNvPr id="1026" name="Picture 2" descr="テストの採点をしている先生のイラスト（女性）">
            <a:extLst>
              <a:ext uri="{FF2B5EF4-FFF2-40B4-BE49-F238E27FC236}">
                <a16:creationId xmlns:a16="http://schemas.microsoft.com/office/drawing/2014/main" id="{C10917AD-273A-4DA6-8426-1E9D8DE65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5697" y="5002515"/>
            <a:ext cx="1188000" cy="1188000"/>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2BA499FC-5944-4E51-92A7-4D4976D31D1A}"/>
              </a:ext>
            </a:extLst>
          </p:cNvPr>
          <p:cNvSpPr txBox="1"/>
          <p:nvPr/>
        </p:nvSpPr>
        <p:spPr>
          <a:xfrm>
            <a:off x="1241039" y="307786"/>
            <a:ext cx="3262432" cy="830997"/>
          </a:xfrm>
          <a:prstGeom prst="rect">
            <a:avLst/>
          </a:prstGeom>
          <a:solidFill>
            <a:schemeClr val="accent6">
              <a:lumMod val="20000"/>
              <a:lumOff val="80000"/>
            </a:schemeClr>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rPr>
              <a:t>講義型の授業における</a:t>
            </a:r>
            <a:endParaRPr kumimoji="1" lang="en-US" altLang="ja-JP"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2400" b="1" dirty="0">
                <a:solidFill>
                  <a:prstClr val="black"/>
                </a:solidFill>
                <a:latin typeface="游ゴシック" panose="020F0502020204030204"/>
                <a:ea typeface="游ゴシック" panose="020B0400000000000000" pitchFamily="50" charset="-128"/>
              </a:rPr>
              <a:t>円滑な授業</a:t>
            </a:r>
            <a:endParaRPr kumimoji="1" lang="ja-JP" altLang="en-US" sz="2400" b="1" i="0" u="none" strike="noStrike" kern="1200" cap="none" spc="0" normalizeH="0" baseline="0" noProof="0" dirty="0">
              <a:ln>
                <a:noFill/>
              </a:ln>
              <a:solidFill>
                <a:prstClr val="black"/>
              </a:solidFill>
              <a:effectLst/>
              <a:uLnTx/>
              <a:uFillTx/>
              <a:latin typeface="游ゴシック" panose="020F0502020204030204"/>
              <a:ea typeface="游ゴシック" panose="020B0400000000000000" pitchFamily="50" charset="-128"/>
              <a:cs typeface="+mn-cs"/>
            </a:endParaRPr>
          </a:p>
        </p:txBody>
      </p:sp>
      <p:grpSp>
        <p:nvGrpSpPr>
          <p:cNvPr id="11" name="グループ化 10">
            <a:extLst>
              <a:ext uri="{FF2B5EF4-FFF2-40B4-BE49-F238E27FC236}">
                <a16:creationId xmlns:a16="http://schemas.microsoft.com/office/drawing/2014/main" id="{97F30B14-379D-4B6F-8779-EE51CDBC3EF7}"/>
              </a:ext>
            </a:extLst>
          </p:cNvPr>
          <p:cNvGrpSpPr/>
          <p:nvPr/>
        </p:nvGrpSpPr>
        <p:grpSpPr>
          <a:xfrm>
            <a:off x="1510812" y="5002515"/>
            <a:ext cx="1188000" cy="1188000"/>
            <a:chOff x="1510812" y="5002515"/>
            <a:chExt cx="1188000" cy="1188000"/>
          </a:xfrm>
        </p:grpSpPr>
        <p:pic>
          <p:nvPicPr>
            <p:cNvPr id="12" name="図 11">
              <a:extLst>
                <a:ext uri="{FF2B5EF4-FFF2-40B4-BE49-F238E27FC236}">
                  <a16:creationId xmlns:a16="http://schemas.microsoft.com/office/drawing/2014/main" id="{29000367-A66D-4EFB-B182-075595D40739}"/>
                </a:ext>
              </a:extLst>
            </p:cNvPr>
            <p:cNvPicPr>
              <a:picLocks noChangeAspect="1"/>
            </p:cNvPicPr>
            <p:nvPr/>
          </p:nvPicPr>
          <p:blipFill>
            <a:blip r:embed="rId4"/>
            <a:stretch>
              <a:fillRect/>
            </a:stretch>
          </p:blipFill>
          <p:spPr>
            <a:xfrm>
              <a:off x="1510812" y="5002515"/>
              <a:ext cx="1188000" cy="1188000"/>
            </a:xfrm>
            <a:prstGeom prst="rect">
              <a:avLst/>
            </a:prstGeom>
            <a:ln w="38100">
              <a:noFill/>
            </a:ln>
          </p:spPr>
        </p:pic>
        <p:sp>
          <p:nvSpPr>
            <p:cNvPr id="9" name="テキスト ボックス 8">
              <a:extLst>
                <a:ext uri="{FF2B5EF4-FFF2-40B4-BE49-F238E27FC236}">
                  <a16:creationId xmlns:a16="http://schemas.microsoft.com/office/drawing/2014/main" id="{B2EAFC0C-9F55-4E07-A417-9E3A3755383F}"/>
                </a:ext>
              </a:extLst>
            </p:cNvPr>
            <p:cNvSpPr txBox="1"/>
            <p:nvPr/>
          </p:nvSpPr>
          <p:spPr>
            <a:xfrm>
              <a:off x="1670050" y="5232400"/>
              <a:ext cx="247650" cy="253916"/>
            </a:xfrm>
            <a:prstGeom prst="rect">
              <a:avLst/>
            </a:prstGeom>
            <a:noFill/>
          </p:spPr>
          <p:txBody>
            <a:bodyPr wrap="square" rtlCol="0">
              <a:spAutoFit/>
            </a:bodyPr>
            <a:lstStyle/>
            <a:p>
              <a:r>
                <a:rPr kumimoji="1" lang="ja-JP" altLang="en-US" sz="1050" dirty="0"/>
                <a:t>・</a:t>
              </a:r>
            </a:p>
          </p:txBody>
        </p:sp>
        <p:sp>
          <p:nvSpPr>
            <p:cNvPr id="13" name="テキスト ボックス 12">
              <a:extLst>
                <a:ext uri="{FF2B5EF4-FFF2-40B4-BE49-F238E27FC236}">
                  <a16:creationId xmlns:a16="http://schemas.microsoft.com/office/drawing/2014/main" id="{1A07CE2C-8ACB-41C3-B1DB-B0DDDDEC4710}"/>
                </a:ext>
              </a:extLst>
            </p:cNvPr>
            <p:cNvSpPr txBox="1"/>
            <p:nvPr/>
          </p:nvSpPr>
          <p:spPr>
            <a:xfrm>
              <a:off x="1600200" y="5232400"/>
              <a:ext cx="247650" cy="253916"/>
            </a:xfrm>
            <a:prstGeom prst="rect">
              <a:avLst/>
            </a:prstGeom>
            <a:noFill/>
          </p:spPr>
          <p:txBody>
            <a:bodyPr wrap="square" rtlCol="0">
              <a:spAutoFit/>
            </a:bodyPr>
            <a:lstStyle/>
            <a:p>
              <a:r>
                <a:rPr kumimoji="1" lang="ja-JP" altLang="en-US" sz="1050" dirty="0"/>
                <a:t>・</a:t>
              </a:r>
            </a:p>
          </p:txBody>
        </p:sp>
      </p:grpSp>
    </p:spTree>
    <p:extLst>
      <p:ext uri="{BB962C8B-B14F-4D97-AF65-F5344CB8AC3E}">
        <p14:creationId xmlns:p14="http://schemas.microsoft.com/office/powerpoint/2010/main" val="1872321116"/>
      </p:ext>
    </p:extLst>
  </p:cSld>
  <p:clrMapOvr>
    <a:masterClrMapping/>
  </p:clrMapOvr>
  <mc:AlternateContent xmlns:mc="http://schemas.openxmlformats.org/markup-compatibility/2006" xmlns:p14="http://schemas.microsoft.com/office/powerpoint/2010/main">
    <mc:Choice Requires="p14">
      <p:transition spd="slow" p14:dur="2000" advTm="11875"/>
    </mc:Choice>
    <mc:Fallback xmlns="">
      <p:transition spd="slow" advTm="11875"/>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7"/>
</p:tagLst>
</file>

<file path=ppt/tags/tag2.xml><?xml version="1.0" encoding="utf-8"?>
<p:tagLst xmlns:a="http://schemas.openxmlformats.org/drawingml/2006/main" xmlns:r="http://schemas.openxmlformats.org/officeDocument/2006/relationships" xmlns:p="http://schemas.openxmlformats.org/presentationml/2006/main">
  <p:tag name="TIMING" val="|14.8"/>
</p:tagLst>
</file>

<file path=ppt/tags/tag3.xml><?xml version="1.0" encoding="utf-8"?>
<p:tagLst xmlns:a="http://schemas.openxmlformats.org/drawingml/2006/main" xmlns:r="http://schemas.openxmlformats.org/officeDocument/2006/relationships" xmlns:p="http://schemas.openxmlformats.org/presentationml/2006/main">
  <p:tag name="TIMING" val="|9.5"/>
</p:tagLst>
</file>

<file path=ppt/tags/tag4.xml><?xml version="1.0" encoding="utf-8"?>
<p:tagLst xmlns:a="http://schemas.openxmlformats.org/drawingml/2006/main" xmlns:r="http://schemas.openxmlformats.org/officeDocument/2006/relationships" xmlns:p="http://schemas.openxmlformats.org/presentationml/2006/main">
  <p:tag name="TIMING" val="|7.3"/>
</p:tagLst>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129e1ed-e92a-4c67-9abb-066f7d4a78c7">
      <Terms xmlns="http://schemas.microsoft.com/office/infopath/2007/PartnerControls"/>
    </lcf76f155ced4ddcb4097134ff3c332f>
    <TaxCatchAll xmlns="68c24fd9-18b4-4c04-afce-80883ba0b86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C3EBB5A8AA5E5A4E92E7847B5D588A00" ma:contentTypeVersion="12" ma:contentTypeDescription="新しいドキュメントを作成します。" ma:contentTypeScope="" ma:versionID="72547d4647a509f53988d76a29463d81">
  <xsd:schema xmlns:xsd="http://www.w3.org/2001/XMLSchema" xmlns:xs="http://www.w3.org/2001/XMLSchema" xmlns:p="http://schemas.microsoft.com/office/2006/metadata/properties" xmlns:ns2="3129e1ed-e92a-4c67-9abb-066f7d4a78c7" xmlns:ns3="68c24fd9-18b4-4c04-afce-80883ba0b86c" targetNamespace="http://schemas.microsoft.com/office/2006/metadata/properties" ma:root="true" ma:fieldsID="6bf07bece7334f8cdd9890347c7fb293" ns2:_="" ns3:_="">
    <xsd:import namespace="3129e1ed-e92a-4c67-9abb-066f7d4a78c7"/>
    <xsd:import namespace="68c24fd9-18b4-4c04-afce-80883ba0b8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9e1ed-e92a-4c67-9abb-066f7d4a78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画像タグ" ma:readOnly="false" ma:fieldId="{5cf76f15-5ced-4ddc-b409-7134ff3c332f}" ma:taxonomyMulti="true" ma:sspId="e1eb09b9-b6ab-44e0-a750-d30e9392be62"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8c24fd9-18b4-4c04-afce-80883ba0b86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f3933db-4bac-4e3e-a007-8f2a94bfb510}" ma:internalName="TaxCatchAll" ma:showField="CatchAllData" ma:web="68c24fd9-18b4-4c04-afce-80883ba0b86c">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共有相手の詳細情報"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E82358-FD8A-4901-8D74-338063D1FE3D}">
  <ds:schemaRefs>
    <ds:schemaRef ds:uri="http://schemas.microsoft.com/sharepoint/v3/contenttype/forms"/>
  </ds:schemaRefs>
</ds:datastoreItem>
</file>

<file path=customXml/itemProps2.xml><?xml version="1.0" encoding="utf-8"?>
<ds:datastoreItem xmlns:ds="http://schemas.openxmlformats.org/officeDocument/2006/customXml" ds:itemID="{CDD3A590-6674-4ED5-8625-17D6009057D5}">
  <ds:schemaRefs>
    <ds:schemaRef ds:uri="http://schemas.microsoft.com/office/2006/metadata/properties"/>
    <ds:schemaRef ds:uri="3129e1ed-e92a-4c67-9abb-066f7d4a78c7"/>
    <ds:schemaRef ds:uri="http://purl.org/dc/terms/"/>
    <ds:schemaRef ds:uri="http://schemas.microsoft.com/office/2006/documentManagement/types"/>
    <ds:schemaRef ds:uri="http://purl.org/dc/dcmitype/"/>
    <ds:schemaRef ds:uri="http://schemas.openxmlformats.org/package/2006/metadata/core-properties"/>
    <ds:schemaRef ds:uri="http://purl.org/dc/elements/1.1/"/>
    <ds:schemaRef ds:uri="http://schemas.microsoft.com/office/infopath/2007/PartnerControls"/>
    <ds:schemaRef ds:uri="68c24fd9-18b4-4c04-afce-80883ba0b86c"/>
    <ds:schemaRef ds:uri="http://www.w3.org/XML/1998/namespace"/>
  </ds:schemaRefs>
</ds:datastoreItem>
</file>

<file path=customXml/itemProps3.xml><?xml version="1.0" encoding="utf-8"?>
<ds:datastoreItem xmlns:ds="http://schemas.openxmlformats.org/officeDocument/2006/customXml" ds:itemID="{0ED93A8A-EAEE-4510-A135-942E54F1615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29e1ed-e92a-4c67-9abb-066f7d4a78c7"/>
    <ds:schemaRef ds:uri="68c24fd9-18b4-4c04-afce-80883ba0b8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5842</TotalTime>
  <Words>4862</Words>
  <Application>Microsoft Office PowerPoint</Application>
  <PresentationFormat>ワイド画面</PresentationFormat>
  <Paragraphs>863</Paragraphs>
  <Slides>47</Slides>
  <Notes>47</Notes>
  <HiddenSlides>0</HiddenSlides>
  <MMClips>0</MMClips>
  <ScaleCrop>false</ScaleCrop>
  <HeadingPairs>
    <vt:vector size="6" baseType="variant">
      <vt:variant>
        <vt:lpstr>使用されているフォント</vt:lpstr>
      </vt:variant>
      <vt:variant>
        <vt:i4>8</vt:i4>
      </vt:variant>
      <vt:variant>
        <vt:lpstr>テーマ</vt:lpstr>
      </vt:variant>
      <vt:variant>
        <vt:i4>1</vt:i4>
      </vt:variant>
      <vt:variant>
        <vt:lpstr>スライド タイトル</vt:lpstr>
      </vt:variant>
      <vt:variant>
        <vt:i4>47</vt:i4>
      </vt:variant>
    </vt:vector>
  </HeadingPairs>
  <TitlesOfParts>
    <vt:vector size="56" baseType="lpstr">
      <vt:lpstr>ＭＳ Ｐゴシック</vt:lpstr>
      <vt:lpstr>メイリオ</vt:lpstr>
      <vt:lpstr>游ゴシック</vt:lpstr>
      <vt:lpstr>游ゴシック Light</vt:lpstr>
      <vt:lpstr>Arial</vt:lpstr>
      <vt:lpstr>Segoe UI</vt:lpstr>
      <vt:lpstr>Times New Roman</vt:lpstr>
      <vt:lpstr>Wingdings</vt:lpstr>
      <vt:lpstr>1_Office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野田 千尋 Chihiro Noda</dc:creator>
  <cp:lastModifiedBy>センター　森脇敏雄</cp:lastModifiedBy>
  <cp:revision>300</cp:revision>
  <cp:lastPrinted>2023-03-26T22:54:50Z</cp:lastPrinted>
  <dcterms:created xsi:type="dcterms:W3CDTF">2022-07-14T05:49:25Z</dcterms:created>
  <dcterms:modified xsi:type="dcterms:W3CDTF">2023-03-27T01:14:54Z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0x010100C3EBB5A8AA5E5A4E92E7847B5D588A00</vt:lpwstr>
  </property>
  <property fmtid="{D5CDD505-2E9C-101B-9397-08002B2CF9AE}" pid="3" name="MediaServiceImageTags">
    <vt:lpwstr/>
  </property>
</Properties>
</file>