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6" y="16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E035-00A9-4F89-82B8-2A9545EF4608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4B62C-793C-415A-AB50-D057DA893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A76104-26B9-4742-828A-CABF2DBE523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43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25666-99CA-48B5-BFAF-70E9E2AC8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FDAEAA-50AD-4C4C-ACCF-EF16C3BAD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D861C4-15C9-468A-9BE0-3E729F710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4934-A3F3-4FCA-B974-1DF53752A9D8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B6FA7F-0848-4D84-A2BB-8983D34B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036CB0-F9A1-4A74-ADE7-7F36E0F5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528" y="175006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07C5952E-BDAB-459C-9332-D12E099549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473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B5EAD-ABEA-48F5-A34D-2501E1E2C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384B93-67B2-45D8-95E2-AE0C24756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E073F0-7122-4F69-A410-B48FFC63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204-F2FB-4DF7-A1A8-998D517E7017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5E6AC-F136-40E3-B311-F9E53933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A8577B-E4BA-4006-9963-ED8B8691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50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2A8B7A-42D0-43BF-BDF3-E908BE366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F2B755-F47D-4504-B26A-AB42050A8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B7C6B3-41A1-4B30-8F4E-C2F6F143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8FB-198C-49BB-B17B-23C48C1511BE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4FB428-EA39-40C3-97BE-060ACACC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EFB411-611E-433A-9ECF-46094DBA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9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75D36C-5524-490B-9770-76CD7B528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F2ED3D-3F74-4F1A-84C7-B1672A15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1826F-63D6-4A19-80D8-CFBCC05D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FFBD-D325-4322-AEE5-CF6EA3975572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00A115-F53F-4E39-BA27-6B02E31A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907C9A-5E87-45EE-BA1F-8FA88E5E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73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BCC3A-9E56-4880-A897-BC1259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317AEE-F61E-480F-BB4C-7A17390C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D6081C-6155-4DEC-9516-3833563A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69F5-CAE2-4A09-B624-FA3981AB1A89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3A55F4-452E-45EC-971C-9808363F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C651FD-B2AE-47E2-B744-7E053482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23BA3-AFA6-4659-B7C7-D6B499C69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ED8BE9-55B6-4FF5-A19C-30C42CFD3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F53FD6-8818-4EB5-9160-599BFE3DD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50A428-F654-409F-B945-C56F5C390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044F-FBF1-474A-AA0F-385DAFC2C08A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7EF2AF-E50E-4BB1-B4DC-C69704A6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38057C-9ABB-499D-AB4F-C5618950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2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05B8BD-B02E-4210-8C15-D9496624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3682B6-0A60-4FE1-8351-12DF99ABA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3E8DBD-A6BB-405C-A6D1-D84A56EF0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0067B0-7835-4678-8C8A-6283BA183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BCF369-F8D9-4C95-BCB7-E55166CA0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A1E0F0-1EB0-46CC-940D-797A618E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1249-9AC3-4475-9640-2F339C3CCF2E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61DA39-1FC0-4F18-9713-F82946BA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1E8504-272B-453B-B039-F8D88F96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91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CB71-86F0-4A95-94CF-7057C0DE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D34ADA-7BFE-4DB5-99A9-FC4FB3F1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1EB5-651D-402F-BD26-1859A58FD1BE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3E97B7-A643-43C8-915D-81D0313E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21B6D9-BE5F-4585-A68D-1643D3B4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3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FDEC48-F2A9-442C-B7EC-D2A4876F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ED4-847B-4B41-831C-E738CF26DB82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4B6D96-D0AE-4A95-8A58-5F8256E5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839BF6-A353-4859-86F4-8C45E045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88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A8B2-1E2E-41EC-9ED6-C49F3C0F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3F2FB1-4AFB-4DE8-853A-9FF87FD9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0C94F5-E298-4EE0-B72A-DE0B8E9EA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CF3657-2DB5-49D8-A75E-F6B74E54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8934-60F8-41BE-A16B-DDF8D48386A2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50875B-2889-4562-A012-62F7E39F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6E0347-2D47-410A-9A14-601B72F4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7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86050-007B-4FEC-B45A-B4963E47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DC9018-A1CD-4B9C-B247-EA817A53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DCE17F-379D-4B67-998A-A663BD72A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037752-61A1-442B-9887-BB72B346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5DEB-C693-4343-AD1C-B5E2CB0F5B83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E3AF1E-0CC1-4389-8764-0F6F01F5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D9A61F-50B9-4B1A-B4B4-1FC35458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5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A9F07D-E16B-4BC3-B4B0-67CFA3541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6A0519-1364-476D-A286-672CEB17C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5D4FAA-C4B4-473E-AC10-3BFBB3A67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D00E-686A-4DC9-917E-CA42D6A8F149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69814-B55B-4112-93A8-501435D5A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D41AF8-53FD-4529-80A7-D4AD715A9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952E-BDAB-459C-9332-D12E09954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F47DF46-FB82-42C7-B2EC-FDAF56744523}"/>
              </a:ext>
            </a:extLst>
          </p:cNvPr>
          <p:cNvGrpSpPr/>
          <p:nvPr/>
        </p:nvGrpSpPr>
        <p:grpSpPr>
          <a:xfrm>
            <a:off x="-6000" y="552753"/>
            <a:ext cx="12204000" cy="6118331"/>
            <a:chOff x="-6000" y="552753"/>
            <a:chExt cx="12204000" cy="6118331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3F8A437F-D5CE-49C4-8EDC-869A96B0CD35}"/>
                </a:ext>
              </a:extLst>
            </p:cNvPr>
            <p:cNvCxnSpPr>
              <a:stCxn id="19" idx="2"/>
            </p:cNvCxnSpPr>
            <p:nvPr/>
          </p:nvCxnSpPr>
          <p:spPr>
            <a:xfrm>
              <a:off x="6096000" y="1137528"/>
              <a:ext cx="1" cy="5533556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1FBC2A7-2AE3-4FA4-B09D-A4CFC6682EAE}"/>
                </a:ext>
              </a:extLst>
            </p:cNvPr>
            <p:cNvSpPr txBox="1"/>
            <p:nvPr/>
          </p:nvSpPr>
          <p:spPr>
            <a:xfrm>
              <a:off x="1387018" y="552753"/>
              <a:ext cx="94179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どの言葉が</a:t>
              </a:r>
              <a:r>
                <a:rPr kumimoji="1" lang="ja-JP" altLang="en-US" sz="16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児童・生徒の発想が促される（アクセル）言葉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か、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どの言葉が</a:t>
              </a:r>
              <a:r>
                <a:rPr kumimoji="1" lang="ja-JP" altLang="en-US" sz="16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児童・生徒の発想が妨げられる（ブレーキ）言葉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かについて、</a:t>
              </a: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配置を変えて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みてください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3304C22B-E77D-449C-9E97-376C780C71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990996" y="1510467"/>
              <a:ext cx="1009345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36E587DD-B7FC-4923-8296-108C3BA36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3553" y="1556837"/>
              <a:ext cx="812259" cy="648000"/>
            </a:xfrm>
            <a:prstGeom prst="rect">
              <a:avLst/>
            </a:prstGeom>
          </p:spPr>
        </p:pic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523CFFE2-A662-4CD0-B28C-122F06F330EB}"/>
                </a:ext>
              </a:extLst>
            </p:cNvPr>
            <p:cNvCxnSpPr/>
            <p:nvPr/>
          </p:nvCxnSpPr>
          <p:spPr>
            <a:xfrm flipV="1">
              <a:off x="-6000" y="2357638"/>
              <a:ext cx="12204000" cy="0"/>
            </a:xfrm>
            <a:prstGeom prst="straightConnector1">
              <a:avLst/>
            </a:prstGeom>
            <a:ln w="95250">
              <a:gradFill flip="none" rotWithShape="1">
                <a:gsLst>
                  <a:gs pos="50000">
                    <a:schemeClr val="bg1"/>
                  </a:gs>
                  <a:gs pos="0">
                    <a:srgbClr val="0070C0"/>
                  </a:gs>
                  <a:gs pos="100000">
                    <a:srgbClr val="FF0000"/>
                  </a:gs>
                </a:gsLst>
                <a:lin ang="0" scaled="1"/>
                <a:tileRect/>
              </a:gra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65A4412E-F639-4402-A14D-E28C0E21A63D}"/>
                </a:ext>
              </a:extLst>
            </p:cNvPr>
            <p:cNvSpPr txBox="1"/>
            <p:nvPr/>
          </p:nvSpPr>
          <p:spPr>
            <a:xfrm>
              <a:off x="345234" y="1157645"/>
              <a:ext cx="18261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アクセル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216B31E-FC2F-425D-A085-2621ABD0FA73}"/>
                </a:ext>
              </a:extLst>
            </p:cNvPr>
            <p:cNvSpPr txBox="1"/>
            <p:nvPr/>
          </p:nvSpPr>
          <p:spPr>
            <a:xfrm>
              <a:off x="10028574" y="1190897"/>
              <a:ext cx="18261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ブレーキ</a:t>
              </a: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27AABD-E751-4827-B9F3-01CE48AB5981}"/>
              </a:ext>
            </a:extLst>
          </p:cNvPr>
          <p:cNvSpPr txBox="1"/>
          <p:nvPr/>
        </p:nvSpPr>
        <p:spPr>
          <a:xfrm>
            <a:off x="341391" y="186917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ファシリテーション研修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演習シート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34069C8-77BD-438D-8A2B-66ECE9025EFE}"/>
              </a:ext>
            </a:extLst>
          </p:cNvPr>
          <p:cNvSpPr/>
          <p:nvPr/>
        </p:nvSpPr>
        <p:spPr>
          <a:xfrm>
            <a:off x="85069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そうじゃないよ。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このあいだの授業で先生は何と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言っていたかな？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C7130FF-0DD9-48A3-BE0E-FC281BD3277F}"/>
              </a:ext>
            </a:extLst>
          </p:cNvPr>
          <p:cNvSpPr/>
          <p:nvPr/>
        </p:nvSpPr>
        <p:spPr>
          <a:xfrm>
            <a:off x="1425802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引っかかるところ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はどこ？どうして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引っかかるのかな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7FA17E4-15C0-4F18-AB67-E48B8A8D97DC}"/>
              </a:ext>
            </a:extLst>
          </p:cNvPr>
          <p:cNvSpPr/>
          <p:nvPr/>
        </p:nvSpPr>
        <p:spPr>
          <a:xfrm>
            <a:off x="2766535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時間がないよ！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早く考えをまとめ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て</a:t>
            </a:r>
            <a:r>
              <a:rPr kumimoji="1" lang="ja-JP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D60F464-FC7A-4CFE-BB5A-879994B7444B}"/>
              </a:ext>
            </a:extLst>
          </p:cNvPr>
          <p:cNvSpPr/>
          <p:nvPr/>
        </p:nvSpPr>
        <p:spPr>
          <a:xfrm>
            <a:off x="4107268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よく考えてるね！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これ●●さんにも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聞いてもらったらどう？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●●さんの考えも面白そうだよ。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E258420-EA97-432A-97BA-8ED7C4BCC27A}"/>
              </a:ext>
            </a:extLst>
          </p:cNvPr>
          <p:cNvSpPr/>
          <p:nvPr/>
        </p:nvSpPr>
        <p:spPr>
          <a:xfrm>
            <a:off x="6788734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そう考えたんだ！</a:t>
            </a:r>
            <a:b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どうしてこういう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考えになったの？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03DA200-7B17-4726-A0DE-1D0004A83A88}"/>
              </a:ext>
            </a:extLst>
          </p:cNvPr>
          <p:cNvSpPr/>
          <p:nvPr/>
        </p:nvSpPr>
        <p:spPr>
          <a:xfrm>
            <a:off x="9470200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素晴らしい！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そう、それだよ！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よく分かってる！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27E97D3-B666-457C-9B0C-7C1B35F2005E}"/>
              </a:ext>
            </a:extLst>
          </p:cNvPr>
          <p:cNvSpPr/>
          <p:nvPr/>
        </p:nvSpPr>
        <p:spPr>
          <a:xfrm>
            <a:off x="5448001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うんうん。先生も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それで良いと思う。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7C64E69-0A8F-40DB-A0E6-B04A700A6276}"/>
              </a:ext>
            </a:extLst>
          </p:cNvPr>
          <p:cNvSpPr/>
          <p:nvPr/>
        </p:nvSpPr>
        <p:spPr>
          <a:xfrm>
            <a:off x="8129467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なるほど。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でもその考えだけ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だと言いきれる？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C7EB77F-2D2D-4AD0-9702-6E498BF20909}"/>
              </a:ext>
            </a:extLst>
          </p:cNvPr>
          <p:cNvSpPr/>
          <p:nvPr/>
        </p:nvSpPr>
        <p:spPr>
          <a:xfrm>
            <a:off x="10810931" y="5050862"/>
            <a:ext cx="1296000" cy="172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惜しい！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そうじゃなくて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こう考えてみたら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どう？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0443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ワイド画面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センター　森脇敏雄</dc:creator>
  <cp:lastModifiedBy>センター　森脇敏雄</cp:lastModifiedBy>
  <cp:revision>2</cp:revision>
  <dcterms:created xsi:type="dcterms:W3CDTF">2023-01-23T02:04:34Z</dcterms:created>
  <dcterms:modified xsi:type="dcterms:W3CDTF">2023-03-02T01:07:00Z</dcterms:modified>
</cp:coreProperties>
</file>