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7" autoAdjust="0"/>
    <p:restoredTop sz="94660"/>
  </p:normalViewPr>
  <p:slideViewPr>
    <p:cSldViewPr snapToGrid="0" showGuides="1">
      <p:cViewPr varScale="1">
        <p:scale>
          <a:sx n="159" d="100"/>
          <a:sy n="159" d="100"/>
        </p:scale>
        <p:origin x="76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2E82AF-FED8-41E2-A9F5-C4C7B3FB6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8AE94C-4FE7-49A7-8F17-6DD947ACD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C93AD4-315B-4973-9753-4472894D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49F735-B1FA-438B-8B1D-DADCEAA6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E3ED36-992F-4856-B91C-1EEB223D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59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E45006-9816-46F1-8457-391D6F20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6A0624-9B82-4B4F-A7B1-8F4346447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D8A890-41DC-4C79-84F6-69D2F925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10C6A3-84D7-4329-B4E5-25A39862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586204-CB6C-41AF-98D4-2E966BE4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72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2091E74-64B2-48DB-BD41-B9A7D1EB3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A2DAD5-D5F0-4895-A3D9-9028C786B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9309A9-0960-4DC3-A752-F99250B2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FD1755-930F-46EA-8B54-020C4507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4A2D0F-BEAA-43FA-81A6-3E35C849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97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0E334-D53F-4AB3-AF5C-FD6A0514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16F11-57B2-42CD-8387-5F52F7DA9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10851A-7420-4357-B3F9-65B2D6AB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0AA6FD-D32F-4D75-9ED3-BED19488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70866F-4D58-411D-8058-6EC35457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7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5DF38-63C3-401E-99D3-68DB92BB8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F44497-9FDB-4D64-A5ED-577758B2D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63A471-F70D-4C3F-A2D0-9CD9D89FC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AC55C7-49AD-4C42-844D-F3EA1701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029930-F2C0-4CFE-8D8F-8D5AB89FC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30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7B21E-624F-420C-988F-A292BCC0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BE381A-9974-4DF6-9513-EEE4C060E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25292D-1BC0-4EC8-B867-EFC29B893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4C22EF-208E-4135-8E21-854304BF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995ED9-4525-4867-9E68-BBCB8CD0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5E25C9-D623-4B92-90F3-53290F623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71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C8EA64-E539-464F-A414-423182D09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5AA0EC-B335-4E3B-9486-694F70C89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DC7801-3599-4927-862B-6301EA9CA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96CD1F-56E0-46F7-BF2D-1D4492EA2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1AB1F7-D0FB-4B33-BD05-2462C27DF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F744C5-5C2F-46F6-A5FC-9B1C6AD1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5543EC6-43FE-431C-894A-41C6B009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09B3952-3B10-4A3D-9B73-01AFF1774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27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0A5E2A-44FB-43C4-BD47-FB5ADA3B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5A8595-FE21-41DE-B033-B639930A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AE536C-8917-4F24-A92B-20D467E1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25756C-79A9-4E79-9F14-FFADCD17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83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959A04-8060-4E20-BC2B-24C7A52D0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21D3DC-AC24-45B9-8B33-D5FD3760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FEEC746-DA33-442D-9CCE-409126F56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66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D2D74-44AF-4B16-93FF-9F9218A1D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25381D-CF69-4F3B-8F72-4C9C2F2E0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F283B3-6A5E-42AD-B6D0-937762780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0352A3-6E74-4826-A3CD-391EE0A8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FE53D0-4AD0-41F3-8254-AF83B9CC2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F294D2-4911-4427-94B5-BE4222DE8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15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A787B-772D-48F2-AA2B-F4D9A823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B43C719-7CAA-4503-86FE-5F2D34EF8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84B77A-ED48-469B-BCF5-9C6802562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0479C6-98D1-4607-AADA-4218B861E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765CE1-CFFF-4D72-95CF-8819186EA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D3CB77-1916-4921-9E4B-31B439889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36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922B88-C3EC-48F0-95F0-42105FCBB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AFBE81-7E74-43E7-A660-B4BBE3A0C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47B8FC-127B-41BC-A43B-EA91826D7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7017-9767-4622-A6C5-C60A2D6F929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9E8819-BCFE-4926-9E14-4CF7B8C86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9FB72E-9FC5-44A8-AE43-8B82CB717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5A99-E64E-49FA-AD78-B4E05735D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73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7A237A9-65EC-468B-BA9B-40524DAAFB64}"/>
              </a:ext>
            </a:extLst>
          </p:cNvPr>
          <p:cNvCxnSpPr/>
          <p:nvPr/>
        </p:nvCxnSpPr>
        <p:spPr>
          <a:xfrm flipV="1">
            <a:off x="2810510" y="2586990"/>
            <a:ext cx="1214755" cy="11760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14">
            <a:extLst>
              <a:ext uri="{FF2B5EF4-FFF2-40B4-BE49-F238E27FC236}">
                <a16:creationId xmlns:a16="http://schemas.microsoft.com/office/drawing/2014/main" id="{358CFA64-DD46-4441-B3A1-693CAB0A2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1665" y="2800033"/>
            <a:ext cx="1427162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テキスト ボックス 15">
            <a:extLst>
              <a:ext uri="{FF2B5EF4-FFF2-40B4-BE49-F238E27FC236}">
                <a16:creationId xmlns:a16="http://schemas.microsoft.com/office/drawing/2014/main" id="{5534379C-BE8B-48EF-8B93-435F8280F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535" y="3211210"/>
            <a:ext cx="1604963" cy="2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5461C91-EF99-4F89-92EA-5DD5C4F19E91}"/>
              </a:ext>
            </a:extLst>
          </p:cNvPr>
          <p:cNvCxnSpPr/>
          <p:nvPr/>
        </p:nvCxnSpPr>
        <p:spPr>
          <a:xfrm flipV="1">
            <a:off x="5200650" y="2586990"/>
            <a:ext cx="1214755" cy="11760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25">
            <a:extLst>
              <a:ext uri="{FF2B5EF4-FFF2-40B4-BE49-F238E27FC236}">
                <a16:creationId xmlns:a16="http://schemas.microsoft.com/office/drawing/2014/main" id="{2799B172-713D-4A8C-9F4F-12CA8C3B6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06" y="2796910"/>
            <a:ext cx="1604963" cy="25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テキスト ボックス 26">
            <a:extLst>
              <a:ext uri="{FF2B5EF4-FFF2-40B4-BE49-F238E27FC236}">
                <a16:creationId xmlns:a16="http://schemas.microsoft.com/office/drawing/2014/main" id="{A7A5162E-27BD-4824-B0A8-8EDC98933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780" y="3207520"/>
            <a:ext cx="1249362" cy="30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4E443D8-5B14-4CAC-9CBC-0470DAE82C03}"/>
              </a:ext>
            </a:extLst>
          </p:cNvPr>
          <p:cNvCxnSpPr/>
          <p:nvPr/>
        </p:nvCxnSpPr>
        <p:spPr>
          <a:xfrm>
            <a:off x="2571750" y="3762375"/>
            <a:ext cx="69723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71E34E3-8CC7-4C2B-8439-66C5613ACDA9}"/>
              </a:ext>
            </a:extLst>
          </p:cNvPr>
          <p:cNvCxnSpPr/>
          <p:nvPr/>
        </p:nvCxnSpPr>
        <p:spPr>
          <a:xfrm>
            <a:off x="3964940" y="3763010"/>
            <a:ext cx="1113790" cy="10775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13A43AC-3F11-4E68-A3C6-306566D08DA2}"/>
              </a:ext>
            </a:extLst>
          </p:cNvPr>
          <p:cNvCxnSpPr/>
          <p:nvPr/>
        </p:nvCxnSpPr>
        <p:spPr>
          <a:xfrm flipV="1">
            <a:off x="7570470" y="2586990"/>
            <a:ext cx="1214755" cy="11760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9">
            <a:extLst>
              <a:ext uri="{FF2B5EF4-FFF2-40B4-BE49-F238E27FC236}">
                <a16:creationId xmlns:a16="http://schemas.microsoft.com/office/drawing/2014/main" id="{F86B1FF8-1EC3-494B-A603-CD356B021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3894" y="2794127"/>
            <a:ext cx="1214755" cy="25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テキスト ボックス 20">
            <a:extLst>
              <a:ext uri="{FF2B5EF4-FFF2-40B4-BE49-F238E27FC236}">
                <a16:creationId xmlns:a16="http://schemas.microsoft.com/office/drawing/2014/main" id="{E161BE77-DC76-4F23-85A8-B91952B72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662" y="3214954"/>
            <a:ext cx="1782763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テキスト ボックス 16">
            <a:extLst>
              <a:ext uri="{FF2B5EF4-FFF2-40B4-BE49-F238E27FC236}">
                <a16:creationId xmlns:a16="http://schemas.microsoft.com/office/drawing/2014/main" id="{7B6B134B-68EC-441F-B96A-D7C32C4F3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605" y="4002636"/>
            <a:ext cx="1604962" cy="28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CBA1A541-AF6D-4A74-B708-E56E91A52E8B}"/>
              </a:ext>
            </a:extLst>
          </p:cNvPr>
          <p:cNvCxnSpPr/>
          <p:nvPr/>
        </p:nvCxnSpPr>
        <p:spPr>
          <a:xfrm>
            <a:off x="6517005" y="3763010"/>
            <a:ext cx="1113790" cy="10775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31">
            <a:extLst>
              <a:ext uri="{FF2B5EF4-FFF2-40B4-BE49-F238E27FC236}">
                <a16:creationId xmlns:a16="http://schemas.microsoft.com/office/drawing/2014/main" id="{A4EEF582-D92E-40C8-B5CB-3571F5F35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900" y="4002636"/>
            <a:ext cx="2138362" cy="24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テキスト ボックス 17">
            <a:extLst>
              <a:ext uri="{FF2B5EF4-FFF2-40B4-BE49-F238E27FC236}">
                <a16:creationId xmlns:a16="http://schemas.microsoft.com/office/drawing/2014/main" id="{554E0847-79E1-4806-B662-EEDC7BCEC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7686" y="4446268"/>
            <a:ext cx="2227262" cy="29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テキスト ボックス 32">
            <a:extLst>
              <a:ext uri="{FF2B5EF4-FFF2-40B4-BE49-F238E27FC236}">
                <a16:creationId xmlns:a16="http://schemas.microsoft.com/office/drawing/2014/main" id="{4C5C6B88-96E7-4351-9622-FADA6A1E8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175" y="4420260"/>
            <a:ext cx="3382962" cy="276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フローチャート: 端子 8">
            <a:extLst>
              <a:ext uri="{FF2B5EF4-FFF2-40B4-BE49-F238E27FC236}">
                <a16:creationId xmlns:a16="http://schemas.microsoft.com/office/drawing/2014/main" id="{ED458C8C-C790-45FB-B35A-C6CE26DE5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339" y="4811872"/>
            <a:ext cx="1782762" cy="608012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4" name="フローチャート: 端子 29">
            <a:extLst>
              <a:ext uri="{FF2B5EF4-FFF2-40B4-BE49-F238E27FC236}">
                <a16:creationId xmlns:a16="http://schemas.microsoft.com/office/drawing/2014/main" id="{62522C01-0402-44AC-AACE-F11329BB9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722" y="4827985"/>
            <a:ext cx="1782762" cy="608012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A91AC2DB-D739-40E4-BF76-ECB12B45D01B}"/>
              </a:ext>
            </a:extLst>
          </p:cNvPr>
          <p:cNvCxnSpPr/>
          <p:nvPr/>
        </p:nvCxnSpPr>
        <p:spPr>
          <a:xfrm>
            <a:off x="3093904" y="3492010"/>
            <a:ext cx="170497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5B8138C-EA4B-47A7-9102-BCB49870D410}"/>
              </a:ext>
            </a:extLst>
          </p:cNvPr>
          <p:cNvCxnSpPr/>
          <p:nvPr/>
        </p:nvCxnSpPr>
        <p:spPr>
          <a:xfrm>
            <a:off x="5906378" y="3076575"/>
            <a:ext cx="170497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4C5A6546-5CA8-41D4-9A30-44A69CC9D960}"/>
              </a:ext>
            </a:extLst>
          </p:cNvPr>
          <p:cNvCxnSpPr>
            <a:cxnSpLocks/>
          </p:cNvCxnSpPr>
          <p:nvPr/>
        </p:nvCxnSpPr>
        <p:spPr>
          <a:xfrm>
            <a:off x="7056708" y="4286250"/>
            <a:ext cx="204213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DF7D5A1B-CCE2-45BB-B61F-AAE8E6A64BA1}"/>
              </a:ext>
            </a:extLst>
          </p:cNvPr>
          <p:cNvCxnSpPr/>
          <p:nvPr/>
        </p:nvCxnSpPr>
        <p:spPr>
          <a:xfrm>
            <a:off x="5485995" y="3492010"/>
            <a:ext cx="170497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9F35F89B-78C7-421A-920F-3084D20509DA}"/>
              </a:ext>
            </a:extLst>
          </p:cNvPr>
          <p:cNvCxnSpPr/>
          <p:nvPr/>
        </p:nvCxnSpPr>
        <p:spPr>
          <a:xfrm>
            <a:off x="7847722" y="3492010"/>
            <a:ext cx="170497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6DE61535-8FE5-4310-9AF5-F456C1CCDDA9}"/>
              </a:ext>
            </a:extLst>
          </p:cNvPr>
          <p:cNvCxnSpPr>
            <a:cxnSpLocks/>
          </p:cNvCxnSpPr>
          <p:nvPr/>
        </p:nvCxnSpPr>
        <p:spPr>
          <a:xfrm>
            <a:off x="7471265" y="4686300"/>
            <a:ext cx="214581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83C437F-ED0A-4BA3-A7DB-F7078BE42D7A}"/>
              </a:ext>
            </a:extLst>
          </p:cNvPr>
          <p:cNvCxnSpPr>
            <a:cxnSpLocks/>
          </p:cNvCxnSpPr>
          <p:nvPr/>
        </p:nvCxnSpPr>
        <p:spPr>
          <a:xfrm>
            <a:off x="8277225" y="3076575"/>
            <a:ext cx="158422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2C6F271-4B7D-4B69-BA0B-6384E0723209}"/>
              </a:ext>
            </a:extLst>
          </p:cNvPr>
          <p:cNvCxnSpPr>
            <a:cxnSpLocks/>
          </p:cNvCxnSpPr>
          <p:nvPr/>
        </p:nvCxnSpPr>
        <p:spPr>
          <a:xfrm>
            <a:off x="4935232" y="4705350"/>
            <a:ext cx="190054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051B2AE2-BD5C-4559-8C13-E62996177DFF}"/>
              </a:ext>
            </a:extLst>
          </p:cNvPr>
          <p:cNvCxnSpPr>
            <a:cxnSpLocks/>
          </p:cNvCxnSpPr>
          <p:nvPr/>
        </p:nvCxnSpPr>
        <p:spPr>
          <a:xfrm>
            <a:off x="4504779" y="4286250"/>
            <a:ext cx="190030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フローチャート: 論理積ゲート 6">
            <a:extLst>
              <a:ext uri="{FF2B5EF4-FFF2-40B4-BE49-F238E27FC236}">
                <a16:creationId xmlns:a16="http://schemas.microsoft.com/office/drawing/2014/main" id="{67731180-B54F-4EEB-8C0C-C3631CC4469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89789" y="2926835"/>
            <a:ext cx="1519238" cy="166687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6" name="Rectangle 33">
            <a:extLst>
              <a:ext uri="{FF2B5EF4-FFF2-40B4-BE49-F238E27FC236}">
                <a16:creationId xmlns:a16="http://schemas.microsoft.com/office/drawing/2014/main" id="{3C0993DC-EDB2-4BB9-8C24-664A8A8AB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B3C2EE6-9E3E-4605-A0D9-47918BF9BD8C}"/>
              </a:ext>
            </a:extLst>
          </p:cNvPr>
          <p:cNvCxnSpPr/>
          <p:nvPr/>
        </p:nvCxnSpPr>
        <p:spPr>
          <a:xfrm>
            <a:off x="3515664" y="3076575"/>
            <a:ext cx="170497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フローチャート: 端子 7">
            <a:extLst>
              <a:ext uri="{FF2B5EF4-FFF2-40B4-BE49-F238E27FC236}">
                <a16:creationId xmlns:a16="http://schemas.microsoft.com/office/drawing/2014/main" id="{59D6ADE8-1A1F-4948-B9B1-F14F0B776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514" y="2023891"/>
            <a:ext cx="1782762" cy="608013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8" name="フローチャート: 端子 23">
            <a:extLst>
              <a:ext uri="{FF2B5EF4-FFF2-40B4-BE49-F238E27FC236}">
                <a16:creationId xmlns:a16="http://schemas.microsoft.com/office/drawing/2014/main" id="{D2FA68E4-D604-44A3-A62E-075100535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2023891"/>
            <a:ext cx="1782763" cy="608013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4" name="フローチャート: 端子 18">
            <a:extLst>
              <a:ext uri="{FF2B5EF4-FFF2-40B4-BE49-F238E27FC236}">
                <a16:creationId xmlns:a16="http://schemas.microsoft.com/office/drawing/2014/main" id="{BCF88B17-266E-4654-8FC8-EB6C6E15D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313" y="2023891"/>
            <a:ext cx="1782762" cy="608013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95C9983-045C-4A91-BF28-2DD0932CF58B}"/>
              </a:ext>
            </a:extLst>
          </p:cNvPr>
          <p:cNvSpPr/>
          <p:nvPr/>
        </p:nvSpPr>
        <p:spPr>
          <a:xfrm>
            <a:off x="8919294" y="6259799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「３フィッシュボーン図」</a:t>
            </a:r>
            <a:endParaRPr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80616A-69B2-44EA-882B-B8B58138AD38}"/>
              </a:ext>
            </a:extLst>
          </p:cNvPr>
          <p:cNvSpPr/>
          <p:nvPr/>
        </p:nvSpPr>
        <p:spPr>
          <a:xfrm>
            <a:off x="143307" y="201534"/>
            <a:ext cx="67898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「まなびで“きびる”プロジェクト」教員向け教育プログラム</a:t>
            </a:r>
            <a:endParaRPr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477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7A237A9-65EC-468B-BA9B-40524DAAFB64}"/>
              </a:ext>
            </a:extLst>
          </p:cNvPr>
          <p:cNvCxnSpPr/>
          <p:nvPr/>
        </p:nvCxnSpPr>
        <p:spPr>
          <a:xfrm flipV="1">
            <a:off x="2810510" y="2586990"/>
            <a:ext cx="1214755" cy="11760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14">
            <a:extLst>
              <a:ext uri="{FF2B5EF4-FFF2-40B4-BE49-F238E27FC236}">
                <a16:creationId xmlns:a16="http://schemas.microsoft.com/office/drawing/2014/main" id="{358CFA64-DD46-4441-B3A1-693CAB0A2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1665" y="2800033"/>
            <a:ext cx="1427162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かまぼこの材料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テキスト ボックス 15">
            <a:extLst>
              <a:ext uri="{FF2B5EF4-FFF2-40B4-BE49-F238E27FC236}">
                <a16:creationId xmlns:a16="http://schemas.microsoft.com/office/drawing/2014/main" id="{5534379C-BE8B-48EF-8B93-435F8280F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535" y="3211210"/>
            <a:ext cx="1604963" cy="2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加工方法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など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5461C91-EF99-4F89-92EA-5DD5C4F19E91}"/>
              </a:ext>
            </a:extLst>
          </p:cNvPr>
          <p:cNvCxnSpPr/>
          <p:nvPr/>
        </p:nvCxnSpPr>
        <p:spPr>
          <a:xfrm flipV="1">
            <a:off x="5200650" y="2586990"/>
            <a:ext cx="1214755" cy="11760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25">
            <a:extLst>
              <a:ext uri="{FF2B5EF4-FFF2-40B4-BE49-F238E27FC236}">
                <a16:creationId xmlns:a16="http://schemas.microsoft.com/office/drawing/2014/main" id="{2799B172-713D-4A8C-9F4F-12CA8C3B6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06" y="2796910"/>
            <a:ext cx="1604963" cy="25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かまぼこの生産地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テキスト ボックス 26">
            <a:extLst>
              <a:ext uri="{FF2B5EF4-FFF2-40B4-BE49-F238E27FC236}">
                <a16:creationId xmlns:a16="http://schemas.microsoft.com/office/drawing/2014/main" id="{A7A5162E-27BD-4824-B0A8-8EDC98933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780" y="3207520"/>
            <a:ext cx="1249362" cy="30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漁業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など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4E443D8-5B14-4CAC-9CBC-0470DAE82C03}"/>
              </a:ext>
            </a:extLst>
          </p:cNvPr>
          <p:cNvCxnSpPr/>
          <p:nvPr/>
        </p:nvCxnSpPr>
        <p:spPr>
          <a:xfrm>
            <a:off x="2571750" y="3762375"/>
            <a:ext cx="69723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71E34E3-8CC7-4C2B-8439-66C5613ACDA9}"/>
              </a:ext>
            </a:extLst>
          </p:cNvPr>
          <p:cNvCxnSpPr/>
          <p:nvPr/>
        </p:nvCxnSpPr>
        <p:spPr>
          <a:xfrm>
            <a:off x="3964940" y="3763010"/>
            <a:ext cx="1113790" cy="10775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13A43AC-3F11-4E68-A3C6-306566D08DA2}"/>
              </a:ext>
            </a:extLst>
          </p:cNvPr>
          <p:cNvCxnSpPr/>
          <p:nvPr/>
        </p:nvCxnSpPr>
        <p:spPr>
          <a:xfrm flipV="1">
            <a:off x="7570470" y="2586990"/>
            <a:ext cx="1214755" cy="11760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9">
            <a:extLst>
              <a:ext uri="{FF2B5EF4-FFF2-40B4-BE49-F238E27FC236}">
                <a16:creationId xmlns:a16="http://schemas.microsoft.com/office/drawing/2014/main" id="{F86B1FF8-1EC3-494B-A603-CD356B021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3894" y="2794127"/>
            <a:ext cx="1214755" cy="25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データ分析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テキスト ボックス 20">
            <a:extLst>
              <a:ext uri="{FF2B5EF4-FFF2-40B4-BE49-F238E27FC236}">
                <a16:creationId xmlns:a16="http://schemas.microsoft.com/office/drawing/2014/main" id="{E161BE77-DC76-4F23-85A8-B91952B72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662" y="3214954"/>
            <a:ext cx="1782763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収益や経費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など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テキスト ボックス 16">
            <a:extLst>
              <a:ext uri="{FF2B5EF4-FFF2-40B4-BE49-F238E27FC236}">
                <a16:creationId xmlns:a16="http://schemas.microsoft.com/office/drawing/2014/main" id="{7B6B134B-68EC-441F-B96A-D7C32C4F3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605" y="4002636"/>
            <a:ext cx="1604962" cy="28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プロトタイピング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CBA1A541-AF6D-4A74-B708-E56E91A52E8B}"/>
              </a:ext>
            </a:extLst>
          </p:cNvPr>
          <p:cNvCxnSpPr/>
          <p:nvPr/>
        </p:nvCxnSpPr>
        <p:spPr>
          <a:xfrm>
            <a:off x="6517005" y="3763010"/>
            <a:ext cx="1113790" cy="10775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31">
            <a:extLst>
              <a:ext uri="{FF2B5EF4-FFF2-40B4-BE49-F238E27FC236}">
                <a16:creationId xmlns:a16="http://schemas.microsoft.com/office/drawing/2014/main" id="{A4EEF582-D92E-40C8-B5CB-3571F5F35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900" y="4002636"/>
            <a:ext cx="2138362" cy="24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ウェブページによる宣伝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テキスト ボックス 17">
            <a:extLst>
              <a:ext uri="{FF2B5EF4-FFF2-40B4-BE49-F238E27FC236}">
                <a16:creationId xmlns:a16="http://schemas.microsoft.com/office/drawing/2014/main" id="{554E0847-79E1-4806-B662-EEDC7BCEC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7686" y="4446268"/>
            <a:ext cx="2227262" cy="29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kumimoji="0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サービス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名、「売り」</a:t>
            </a:r>
            <a:r>
              <a:rPr kumimoji="0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など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テキスト ボックス 32">
            <a:extLst>
              <a:ext uri="{FF2B5EF4-FFF2-40B4-BE49-F238E27FC236}">
                <a16:creationId xmlns:a16="http://schemas.microsoft.com/office/drawing/2014/main" id="{4C5C6B88-96E7-4351-9622-FADA6A1E8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175" y="4420260"/>
            <a:ext cx="3382962" cy="276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心をつかむパッケージデザイン</a:t>
            </a:r>
            <a:r>
              <a:rPr kumimoji="0"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など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フローチャート: 端子 8">
            <a:extLst>
              <a:ext uri="{FF2B5EF4-FFF2-40B4-BE49-F238E27FC236}">
                <a16:creationId xmlns:a16="http://schemas.microsoft.com/office/drawing/2014/main" id="{ED458C8C-C790-45FB-B35A-C6CE26DE5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339" y="4811872"/>
            <a:ext cx="1782762" cy="608012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サービスの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コンセプト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4" name="フローチャート: 端子 29">
            <a:extLst>
              <a:ext uri="{FF2B5EF4-FFF2-40B4-BE49-F238E27FC236}">
                <a16:creationId xmlns:a16="http://schemas.microsoft.com/office/drawing/2014/main" id="{62522C01-0402-44AC-AACE-F11329BB9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722" y="4827985"/>
            <a:ext cx="1782762" cy="608012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広報活動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A91AC2DB-D739-40E4-BF76-ECB12B45D01B}"/>
              </a:ext>
            </a:extLst>
          </p:cNvPr>
          <p:cNvCxnSpPr>
            <a:cxnSpLocks/>
          </p:cNvCxnSpPr>
          <p:nvPr/>
        </p:nvCxnSpPr>
        <p:spPr>
          <a:xfrm>
            <a:off x="3093904" y="3492010"/>
            <a:ext cx="15021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5B8138C-EA4B-47A7-9102-BCB49870D410}"/>
              </a:ext>
            </a:extLst>
          </p:cNvPr>
          <p:cNvCxnSpPr>
            <a:cxnSpLocks/>
          </p:cNvCxnSpPr>
          <p:nvPr/>
        </p:nvCxnSpPr>
        <p:spPr>
          <a:xfrm>
            <a:off x="5906378" y="3076575"/>
            <a:ext cx="18058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4C5A6546-5CA8-41D4-9A30-44A69CC9D960}"/>
              </a:ext>
            </a:extLst>
          </p:cNvPr>
          <p:cNvCxnSpPr>
            <a:cxnSpLocks/>
          </p:cNvCxnSpPr>
          <p:nvPr/>
        </p:nvCxnSpPr>
        <p:spPr>
          <a:xfrm>
            <a:off x="7056708" y="4286250"/>
            <a:ext cx="204518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DF7D5A1B-CCE2-45BB-B61F-AAE8E6A64BA1}"/>
              </a:ext>
            </a:extLst>
          </p:cNvPr>
          <p:cNvCxnSpPr>
            <a:cxnSpLocks/>
          </p:cNvCxnSpPr>
          <p:nvPr/>
        </p:nvCxnSpPr>
        <p:spPr>
          <a:xfrm>
            <a:off x="5485995" y="3492010"/>
            <a:ext cx="118551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9F35F89B-78C7-421A-920F-3084D20509DA}"/>
              </a:ext>
            </a:extLst>
          </p:cNvPr>
          <p:cNvCxnSpPr/>
          <p:nvPr/>
        </p:nvCxnSpPr>
        <p:spPr>
          <a:xfrm>
            <a:off x="7847722" y="3492010"/>
            <a:ext cx="170497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6DE61535-8FE5-4310-9AF5-F456C1CCDDA9}"/>
              </a:ext>
            </a:extLst>
          </p:cNvPr>
          <p:cNvCxnSpPr>
            <a:cxnSpLocks/>
          </p:cNvCxnSpPr>
          <p:nvPr/>
        </p:nvCxnSpPr>
        <p:spPr>
          <a:xfrm>
            <a:off x="7471265" y="4686300"/>
            <a:ext cx="271346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83C437F-ED0A-4BA3-A7DB-F7078BE42D7A}"/>
              </a:ext>
            </a:extLst>
          </p:cNvPr>
          <p:cNvCxnSpPr>
            <a:cxnSpLocks/>
          </p:cNvCxnSpPr>
          <p:nvPr/>
        </p:nvCxnSpPr>
        <p:spPr>
          <a:xfrm>
            <a:off x="8277225" y="3076575"/>
            <a:ext cx="126682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2C6F271-4B7D-4B69-BA0B-6384E0723209}"/>
              </a:ext>
            </a:extLst>
          </p:cNvPr>
          <p:cNvCxnSpPr>
            <a:cxnSpLocks/>
          </p:cNvCxnSpPr>
          <p:nvPr/>
        </p:nvCxnSpPr>
        <p:spPr>
          <a:xfrm>
            <a:off x="4935232" y="4705350"/>
            <a:ext cx="234594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051B2AE2-BD5C-4559-8C13-E62996177DFF}"/>
              </a:ext>
            </a:extLst>
          </p:cNvPr>
          <p:cNvCxnSpPr>
            <a:cxnSpLocks/>
          </p:cNvCxnSpPr>
          <p:nvPr/>
        </p:nvCxnSpPr>
        <p:spPr>
          <a:xfrm>
            <a:off x="4504779" y="4286250"/>
            <a:ext cx="149592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フローチャート: 論理積ゲート 6">
            <a:extLst>
              <a:ext uri="{FF2B5EF4-FFF2-40B4-BE49-F238E27FC236}">
                <a16:creationId xmlns:a16="http://schemas.microsoft.com/office/drawing/2014/main" id="{67731180-B54F-4EEB-8C0C-C3631CC4469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82396" y="2952755"/>
            <a:ext cx="1777429" cy="1627736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1524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「山口県の</a:t>
            </a:r>
            <a:endParaRPr kumimoji="0" lang="en-US" altLang="ja-JP" dirty="0">
              <a:solidFill>
                <a:srgbClr val="000000"/>
              </a:solidFill>
              <a:latin typeface="+mn-ea"/>
              <a:cs typeface="Times New Roman" panose="02020603050405020304" pitchFamily="18" charset="0"/>
            </a:endParaRPr>
          </a:p>
          <a:p>
            <a:pPr lvl="0" algn="ctr" defTabSz="1524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かまぼこを</a:t>
            </a:r>
            <a:endParaRPr kumimoji="0" lang="en-US" altLang="ja-JP" dirty="0">
              <a:solidFill>
                <a:srgbClr val="000000"/>
              </a:solidFill>
              <a:latin typeface="+mn-ea"/>
              <a:cs typeface="Times New Roman" panose="02020603050405020304" pitchFamily="18" charset="0"/>
            </a:endParaRPr>
          </a:p>
          <a:p>
            <a:pPr lvl="0" algn="ctr" defTabSz="1524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日本で最も有名なブランドにする」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6" name="Rectangle 33">
            <a:extLst>
              <a:ext uri="{FF2B5EF4-FFF2-40B4-BE49-F238E27FC236}">
                <a16:creationId xmlns:a16="http://schemas.microsoft.com/office/drawing/2014/main" id="{3C0993DC-EDB2-4BB9-8C24-664A8A8AB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7" name="Rectangle 50">
            <a:extLst>
              <a:ext uri="{FF2B5EF4-FFF2-40B4-BE49-F238E27FC236}">
                <a16:creationId xmlns:a16="http://schemas.microsoft.com/office/drawing/2014/main" id="{A4199ED5-EB6B-492F-9678-0FA56E483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B3C2EE6-9E3E-4605-A0D9-47918BF9BD8C}"/>
              </a:ext>
            </a:extLst>
          </p:cNvPr>
          <p:cNvCxnSpPr>
            <a:cxnSpLocks/>
          </p:cNvCxnSpPr>
          <p:nvPr/>
        </p:nvCxnSpPr>
        <p:spPr>
          <a:xfrm>
            <a:off x="3515664" y="3076575"/>
            <a:ext cx="156306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フローチャート: 端子 7">
            <a:extLst>
              <a:ext uri="{FF2B5EF4-FFF2-40B4-BE49-F238E27FC236}">
                <a16:creationId xmlns:a16="http://schemas.microsoft.com/office/drawing/2014/main" id="{59D6ADE8-1A1F-4948-B9B1-F14F0B776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514" y="2023891"/>
            <a:ext cx="1782762" cy="608013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材料・作り方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8" name="フローチャート: 端子 23">
            <a:extLst>
              <a:ext uri="{FF2B5EF4-FFF2-40B4-BE49-F238E27FC236}">
                <a16:creationId xmlns:a16="http://schemas.microsoft.com/office/drawing/2014/main" id="{D2FA68E4-D604-44A3-A62E-075100535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2023891"/>
            <a:ext cx="1782763" cy="608013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産業・文化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4" name="フローチャート: 端子 18">
            <a:extLst>
              <a:ext uri="{FF2B5EF4-FFF2-40B4-BE49-F238E27FC236}">
                <a16:creationId xmlns:a16="http://schemas.microsoft.com/office/drawing/2014/main" id="{BCF88B17-266E-4654-8FC8-EB6C6E15D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313" y="2023891"/>
            <a:ext cx="1782762" cy="608013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統計・データ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BD7EE61-C84B-4181-ABD1-14A844EB4B7B}"/>
              </a:ext>
            </a:extLst>
          </p:cNvPr>
          <p:cNvSpPr txBox="1"/>
          <p:nvPr/>
        </p:nvSpPr>
        <p:spPr>
          <a:xfrm>
            <a:off x="993947" y="1152762"/>
            <a:ext cx="8771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/>
              <a:t>記入例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14CE241-5D9B-492B-BEFC-34AE006FF660}"/>
              </a:ext>
            </a:extLst>
          </p:cNvPr>
          <p:cNvSpPr/>
          <p:nvPr/>
        </p:nvSpPr>
        <p:spPr>
          <a:xfrm>
            <a:off x="8915133" y="6261938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dirty="0">
                <a:latin typeface="+mn-ea"/>
                <a:cs typeface="Times New Roman" panose="02020603050405020304" pitchFamily="18" charset="0"/>
              </a:rPr>
              <a:t>「３フィッシュボーン図」</a:t>
            </a:r>
            <a:endParaRPr lang="ja-JP" altLang="en-US" dirty="0">
              <a:latin typeface="+mn-ea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6BE9103-96CA-42D6-A907-D97696288727}"/>
              </a:ext>
            </a:extLst>
          </p:cNvPr>
          <p:cNvSpPr/>
          <p:nvPr/>
        </p:nvSpPr>
        <p:spPr>
          <a:xfrm>
            <a:off x="142256" y="207681"/>
            <a:ext cx="67898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「まなびで“きびる”プロジェクト」教員向け教育プログラム</a:t>
            </a:r>
            <a:endParaRPr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495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112</Words>
  <Application>Microsoft Office PowerPoint</Application>
  <PresentationFormat>ワイド画面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センター　森脇敏雄</dc:creator>
  <cp:lastModifiedBy>センター　森脇敏雄</cp:lastModifiedBy>
  <cp:revision>13</cp:revision>
  <cp:lastPrinted>2023-02-27T09:55:34Z</cp:lastPrinted>
  <dcterms:created xsi:type="dcterms:W3CDTF">2023-01-12T05:45:54Z</dcterms:created>
  <dcterms:modified xsi:type="dcterms:W3CDTF">2023-03-15T05:10:38Z</dcterms:modified>
</cp:coreProperties>
</file>